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6"/>
  </p:notesMasterIdLst>
  <p:sldIdLst>
    <p:sldId id="256" r:id="rId2"/>
    <p:sldId id="281" r:id="rId3"/>
    <p:sldId id="282" r:id="rId4"/>
    <p:sldId id="283" r:id="rId5"/>
    <p:sldId id="263" r:id="rId6"/>
    <p:sldId id="264" r:id="rId7"/>
    <p:sldId id="265" r:id="rId8"/>
    <p:sldId id="266" r:id="rId9"/>
    <p:sldId id="487" r:id="rId10"/>
    <p:sldId id="267" r:id="rId11"/>
    <p:sldId id="495" r:id="rId12"/>
    <p:sldId id="269" r:id="rId13"/>
    <p:sldId id="270" r:id="rId14"/>
    <p:sldId id="271" r:id="rId15"/>
    <p:sldId id="298" r:id="rId16"/>
    <p:sldId id="488" r:id="rId17"/>
    <p:sldId id="273" r:id="rId18"/>
    <p:sldId id="490" r:id="rId19"/>
    <p:sldId id="491" r:id="rId20"/>
    <p:sldId id="492" r:id="rId21"/>
    <p:sldId id="493" r:id="rId22"/>
    <p:sldId id="294" r:id="rId23"/>
    <p:sldId id="274" r:id="rId24"/>
    <p:sldId id="289" r:id="rId25"/>
    <p:sldId id="494" r:id="rId26"/>
    <p:sldId id="276" r:id="rId27"/>
    <p:sldId id="489" r:id="rId28"/>
    <p:sldId id="278" r:id="rId29"/>
    <p:sldId id="279" r:id="rId30"/>
    <p:sldId id="258" r:id="rId31"/>
    <p:sldId id="280" r:id="rId32"/>
    <p:sldId id="426" r:id="rId33"/>
    <p:sldId id="444" r:id="rId34"/>
    <p:sldId id="483" r:id="rId35"/>
    <p:sldId id="427" r:id="rId36"/>
    <p:sldId id="459" r:id="rId37"/>
    <p:sldId id="467" r:id="rId38"/>
    <p:sldId id="285" r:id="rId39"/>
    <p:sldId id="284" r:id="rId40"/>
    <p:sldId id="496" r:id="rId41"/>
    <p:sldId id="286" r:id="rId42"/>
    <p:sldId id="449" r:id="rId43"/>
    <p:sldId id="439" r:id="rId44"/>
    <p:sldId id="484" r:id="rId45"/>
    <p:sldId id="300" r:id="rId46"/>
    <p:sldId id="275" r:id="rId47"/>
    <p:sldId id="292" r:id="rId48"/>
    <p:sldId id="295" r:id="rId49"/>
    <p:sldId id="486" r:id="rId50"/>
    <p:sldId id="290" r:id="rId51"/>
    <p:sldId id="291" r:id="rId52"/>
    <p:sldId id="497" r:id="rId53"/>
    <p:sldId id="296" r:id="rId54"/>
    <p:sldId id="297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9"/>
    <p:restoredTop sz="89915"/>
  </p:normalViewPr>
  <p:slideViewPr>
    <p:cSldViewPr snapToGrid="0">
      <p:cViewPr varScale="1">
        <p:scale>
          <a:sx n="78" d="100"/>
          <a:sy n="78" d="100"/>
        </p:scale>
        <p:origin x="1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Evalu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20221113_PhD_Defense_Evaluat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Milvus</a:t>
            </a:r>
            <a:r>
              <a:rPr lang="en-GB" sz="4000" b="1" baseline="0"/>
              <a:t> (I</a:t>
            </a:r>
            <a:r>
              <a:rPr lang="en-GB" sz="4000" b="1"/>
              <a:t>n-memory)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>
        <c:manualLayout>
          <c:layoutTarget val="inner"/>
          <c:xMode val="edge"/>
          <c:yMode val="edge"/>
          <c:x val="1.2083398457113493E-2"/>
          <c:y val="0.10226705289412748"/>
          <c:w val="0.97583320308577304"/>
          <c:h val="0.71774526932154026"/>
        </c:manualLayout>
      </c:layout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ANNS'!$F$2:$F$4</c:f>
              <c:numCache>
                <c:formatCode>0.00</c:formatCode>
                <c:ptCount val="3"/>
                <c:pt idx="0">
                  <c:v>9.04999999999999E-2</c:v>
                </c:pt>
                <c:pt idx="1">
                  <c:v>4.22999999999999E-2</c:v>
                </c:pt>
                <c:pt idx="2">
                  <c:v>5.19999999999999E-2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1F-6F4F-990E-9AF15B8D2607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'Milvus In-Memory Big ANNS'!$I$5:$I$7</c:f>
                <c:numCache>
                  <c:formatCode>General</c:formatCode>
                  <c:ptCount val="3"/>
                  <c:pt idx="0">
                    <c:v>1.5828595782457017E-2</c:v>
                  </c:pt>
                  <c:pt idx="1">
                    <c:v>5.685263601823802E-3</c:v>
                  </c:pt>
                  <c:pt idx="2">
                    <c:v>2.5033311140690989E-3</c:v>
                  </c:pt>
                </c:numCache>
              </c:numRef>
            </c:plus>
            <c:minus>
              <c:numRef>
                <c:f>'Milvus In-Memory Big ANNS'!$I$5:$I$7</c:f>
                <c:numCache>
                  <c:formatCode>General</c:formatCode>
                  <c:ptCount val="3"/>
                  <c:pt idx="0">
                    <c:v>1.5828595782457017E-2</c:v>
                  </c:pt>
                  <c:pt idx="1">
                    <c:v>5.685263601823802E-3</c:v>
                  </c:pt>
                  <c:pt idx="2">
                    <c:v>2.5033311140690989E-3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ANNS'!$F$5:$F$7</c:f>
              <c:numCache>
                <c:formatCode>0.00</c:formatCode>
                <c:ptCount val="3"/>
                <c:pt idx="0">
                  <c:v>0.14309999999999901</c:v>
                </c:pt>
                <c:pt idx="1">
                  <c:v>5.8099999999999999E-2</c:v>
                </c:pt>
                <c:pt idx="2">
                  <c:v>6.5399999999999903E-2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1F-6F4F-990E-9AF15B8D2607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'Milvus In-Memory Big ANNS'!$I$8:$I$10</c:f>
                <c:numCache>
                  <c:formatCode>General</c:formatCode>
                  <c:ptCount val="3"/>
                  <c:pt idx="0">
                    <c:v>0.17704490955686991</c:v>
                  </c:pt>
                  <c:pt idx="1">
                    <c:v>2.630610406561798E-2</c:v>
                  </c:pt>
                  <c:pt idx="2">
                    <c:v>2.954488111331699E-2</c:v>
                  </c:pt>
                </c:numCache>
              </c:numRef>
            </c:plus>
            <c:minus>
              <c:numRef>
                <c:f>'Milvus In-Memory Big ANNS'!$I$8:$I$10</c:f>
                <c:numCache>
                  <c:formatCode>General</c:formatCode>
                  <c:ptCount val="3"/>
                  <c:pt idx="0">
                    <c:v>0.17704490955686991</c:v>
                  </c:pt>
                  <c:pt idx="1">
                    <c:v>2.630610406561798E-2</c:v>
                  </c:pt>
                  <c:pt idx="2">
                    <c:v>2.954488111331699E-2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ANNS'!$F$8:$F$10</c:f>
              <c:numCache>
                <c:formatCode>0.00</c:formatCode>
                <c:ptCount val="3"/>
                <c:pt idx="0">
                  <c:v>1.1276999999999999</c:v>
                </c:pt>
                <c:pt idx="1">
                  <c:v>0.27329999999999999</c:v>
                </c:pt>
                <c:pt idx="2">
                  <c:v>0.36230000000000001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1F-6F4F-990E-9AF15B8D2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4729343"/>
        <c:axId val="225334527"/>
      </c:barChart>
      <c:catAx>
        <c:axId val="22472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Access Method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5334527"/>
        <c:crosses val="autoZero"/>
        <c:auto val="1"/>
        <c:lblAlgn val="ctr"/>
        <c:lblOffset val="100"/>
        <c:noMultiLvlLbl val="0"/>
      </c:catAx>
      <c:valAx>
        <c:axId val="225334527"/>
        <c:scaling>
          <c:orientation val="minMax"/>
          <c:max val="14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2472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0785968415189988E-3"/>
          <c:y val="0.95340638616960216"/>
          <c:w val="0.28162673854544423"/>
          <c:h val="4.6593613830397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Collection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OOD'!$B$2:$B$736</c:f>
              <c:numCache>
                <c:formatCode>0.0</c:formatCode>
                <c:ptCount val="7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  <c:pt idx="433">
                  <c:v>30</c:v>
                </c:pt>
                <c:pt idx="434">
                  <c:v>30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40</c:v>
                </c:pt>
                <c:pt idx="488">
                  <c:v>40</c:v>
                </c:pt>
                <c:pt idx="489">
                  <c:v>40</c:v>
                </c:pt>
                <c:pt idx="490">
                  <c:v>40</c:v>
                </c:pt>
                <c:pt idx="491">
                  <c:v>40</c:v>
                </c:pt>
                <c:pt idx="492">
                  <c:v>40</c:v>
                </c:pt>
                <c:pt idx="493">
                  <c:v>40</c:v>
                </c:pt>
                <c:pt idx="494">
                  <c:v>40</c:v>
                </c:pt>
                <c:pt idx="495">
                  <c:v>40</c:v>
                </c:pt>
                <c:pt idx="496">
                  <c:v>40</c:v>
                </c:pt>
                <c:pt idx="497">
                  <c:v>40</c:v>
                </c:pt>
                <c:pt idx="498">
                  <c:v>40</c:v>
                </c:pt>
                <c:pt idx="499">
                  <c:v>40</c:v>
                </c:pt>
                <c:pt idx="500">
                  <c:v>40</c:v>
                </c:pt>
                <c:pt idx="501">
                  <c:v>40</c:v>
                </c:pt>
                <c:pt idx="502">
                  <c:v>40</c:v>
                </c:pt>
                <c:pt idx="503">
                  <c:v>40</c:v>
                </c:pt>
                <c:pt idx="504">
                  <c:v>40</c:v>
                </c:pt>
                <c:pt idx="505">
                  <c:v>40</c:v>
                </c:pt>
                <c:pt idx="506">
                  <c:v>40</c:v>
                </c:pt>
                <c:pt idx="507">
                  <c:v>40</c:v>
                </c:pt>
                <c:pt idx="508">
                  <c:v>40</c:v>
                </c:pt>
                <c:pt idx="509">
                  <c:v>40</c:v>
                </c:pt>
                <c:pt idx="510">
                  <c:v>40</c:v>
                </c:pt>
                <c:pt idx="511">
                  <c:v>40</c:v>
                </c:pt>
                <c:pt idx="512">
                  <c:v>40</c:v>
                </c:pt>
                <c:pt idx="513">
                  <c:v>40</c:v>
                </c:pt>
                <c:pt idx="514">
                  <c:v>40</c:v>
                </c:pt>
                <c:pt idx="515">
                  <c:v>40</c:v>
                </c:pt>
                <c:pt idx="516">
                  <c:v>40</c:v>
                </c:pt>
                <c:pt idx="517">
                  <c:v>40</c:v>
                </c:pt>
                <c:pt idx="518">
                  <c:v>40</c:v>
                </c:pt>
                <c:pt idx="519">
                  <c:v>40</c:v>
                </c:pt>
                <c:pt idx="520">
                  <c:v>40</c:v>
                </c:pt>
                <c:pt idx="521">
                  <c:v>40</c:v>
                </c:pt>
                <c:pt idx="522">
                  <c:v>40</c:v>
                </c:pt>
                <c:pt idx="523">
                  <c:v>40</c:v>
                </c:pt>
                <c:pt idx="524">
                  <c:v>40</c:v>
                </c:pt>
                <c:pt idx="525">
                  <c:v>40</c:v>
                </c:pt>
                <c:pt idx="526">
                  <c:v>40</c:v>
                </c:pt>
                <c:pt idx="527">
                  <c:v>40</c:v>
                </c:pt>
                <c:pt idx="528">
                  <c:v>40</c:v>
                </c:pt>
                <c:pt idx="529">
                  <c:v>40</c:v>
                </c:pt>
                <c:pt idx="530">
                  <c:v>40</c:v>
                </c:pt>
                <c:pt idx="531">
                  <c:v>40</c:v>
                </c:pt>
                <c:pt idx="532">
                  <c:v>40</c:v>
                </c:pt>
                <c:pt idx="533">
                  <c:v>40</c:v>
                </c:pt>
                <c:pt idx="534">
                  <c:v>40</c:v>
                </c:pt>
                <c:pt idx="535">
                  <c:v>40</c:v>
                </c:pt>
                <c:pt idx="536">
                  <c:v>40</c:v>
                </c:pt>
                <c:pt idx="537">
                  <c:v>40</c:v>
                </c:pt>
                <c:pt idx="538">
                  <c:v>40</c:v>
                </c:pt>
                <c:pt idx="539">
                  <c:v>40</c:v>
                </c:pt>
                <c:pt idx="540">
                  <c:v>40</c:v>
                </c:pt>
                <c:pt idx="541">
                  <c:v>40</c:v>
                </c:pt>
                <c:pt idx="542">
                  <c:v>40</c:v>
                </c:pt>
                <c:pt idx="543">
                  <c:v>40</c:v>
                </c:pt>
                <c:pt idx="544">
                  <c:v>40</c:v>
                </c:pt>
                <c:pt idx="545">
                  <c:v>40</c:v>
                </c:pt>
                <c:pt idx="546">
                  <c:v>40</c:v>
                </c:pt>
                <c:pt idx="547">
                  <c:v>40</c:v>
                </c:pt>
                <c:pt idx="548">
                  <c:v>40</c:v>
                </c:pt>
                <c:pt idx="549">
                  <c:v>40</c:v>
                </c:pt>
                <c:pt idx="550">
                  <c:v>40</c:v>
                </c:pt>
                <c:pt idx="551">
                  <c:v>40</c:v>
                </c:pt>
                <c:pt idx="552">
                  <c:v>40</c:v>
                </c:pt>
                <c:pt idx="553">
                  <c:v>40</c:v>
                </c:pt>
                <c:pt idx="554">
                  <c:v>40</c:v>
                </c:pt>
                <c:pt idx="555">
                  <c:v>40</c:v>
                </c:pt>
                <c:pt idx="556">
                  <c:v>40</c:v>
                </c:pt>
                <c:pt idx="557">
                  <c:v>40</c:v>
                </c:pt>
                <c:pt idx="558">
                  <c:v>40</c:v>
                </c:pt>
                <c:pt idx="559">
                  <c:v>40</c:v>
                </c:pt>
                <c:pt idx="560">
                  <c:v>40</c:v>
                </c:pt>
                <c:pt idx="561">
                  <c:v>40</c:v>
                </c:pt>
                <c:pt idx="562">
                  <c:v>40</c:v>
                </c:pt>
                <c:pt idx="563">
                  <c:v>40</c:v>
                </c:pt>
                <c:pt idx="564">
                  <c:v>40</c:v>
                </c:pt>
                <c:pt idx="565">
                  <c:v>40</c:v>
                </c:pt>
                <c:pt idx="566">
                  <c:v>40</c:v>
                </c:pt>
                <c:pt idx="567">
                  <c:v>40</c:v>
                </c:pt>
                <c:pt idx="568">
                  <c:v>40</c:v>
                </c:pt>
                <c:pt idx="569">
                  <c:v>40</c:v>
                </c:pt>
                <c:pt idx="570">
                  <c:v>40</c:v>
                </c:pt>
                <c:pt idx="571">
                  <c:v>40</c:v>
                </c:pt>
                <c:pt idx="572">
                  <c:v>40</c:v>
                </c:pt>
                <c:pt idx="573">
                  <c:v>40</c:v>
                </c:pt>
                <c:pt idx="574">
                  <c:v>40</c:v>
                </c:pt>
                <c:pt idx="575">
                  <c:v>40</c:v>
                </c:pt>
                <c:pt idx="576">
                  <c:v>40</c:v>
                </c:pt>
                <c:pt idx="577">
                  <c:v>40</c:v>
                </c:pt>
                <c:pt idx="578">
                  <c:v>40</c:v>
                </c:pt>
                <c:pt idx="579">
                  <c:v>40</c:v>
                </c:pt>
                <c:pt idx="580">
                  <c:v>40</c:v>
                </c:pt>
                <c:pt idx="581">
                  <c:v>40</c:v>
                </c:pt>
                <c:pt idx="582">
                  <c:v>40</c:v>
                </c:pt>
                <c:pt idx="583">
                  <c:v>40</c:v>
                </c:pt>
                <c:pt idx="584">
                  <c:v>40</c:v>
                </c:pt>
                <c:pt idx="585">
                  <c:v>40</c:v>
                </c:pt>
                <c:pt idx="586">
                  <c:v>40</c:v>
                </c:pt>
                <c:pt idx="587">
                  <c:v>40</c:v>
                </c:pt>
                <c:pt idx="588">
                  <c:v>40</c:v>
                </c:pt>
                <c:pt idx="589">
                  <c:v>40</c:v>
                </c:pt>
                <c:pt idx="590">
                  <c:v>40</c:v>
                </c:pt>
                <c:pt idx="591">
                  <c:v>40</c:v>
                </c:pt>
                <c:pt idx="592">
                  <c:v>40</c:v>
                </c:pt>
                <c:pt idx="593">
                  <c:v>50</c:v>
                </c:pt>
                <c:pt idx="594">
                  <c:v>50</c:v>
                </c:pt>
                <c:pt idx="595">
                  <c:v>50</c:v>
                </c:pt>
                <c:pt idx="596">
                  <c:v>50</c:v>
                </c:pt>
                <c:pt idx="597">
                  <c:v>50</c:v>
                </c:pt>
                <c:pt idx="598">
                  <c:v>50</c:v>
                </c:pt>
                <c:pt idx="599">
                  <c:v>50</c:v>
                </c:pt>
                <c:pt idx="600">
                  <c:v>50</c:v>
                </c:pt>
                <c:pt idx="601">
                  <c:v>50</c:v>
                </c:pt>
                <c:pt idx="602">
                  <c:v>50</c:v>
                </c:pt>
                <c:pt idx="603">
                  <c:v>50</c:v>
                </c:pt>
                <c:pt idx="604">
                  <c:v>50</c:v>
                </c:pt>
                <c:pt idx="605">
                  <c:v>50</c:v>
                </c:pt>
                <c:pt idx="606">
                  <c:v>50</c:v>
                </c:pt>
                <c:pt idx="607">
                  <c:v>50</c:v>
                </c:pt>
                <c:pt idx="608">
                  <c:v>50</c:v>
                </c:pt>
                <c:pt idx="609">
                  <c:v>50</c:v>
                </c:pt>
                <c:pt idx="610">
                  <c:v>50</c:v>
                </c:pt>
                <c:pt idx="611">
                  <c:v>50</c:v>
                </c:pt>
                <c:pt idx="612">
                  <c:v>50</c:v>
                </c:pt>
                <c:pt idx="613">
                  <c:v>50</c:v>
                </c:pt>
                <c:pt idx="614">
                  <c:v>50</c:v>
                </c:pt>
                <c:pt idx="615">
                  <c:v>50</c:v>
                </c:pt>
                <c:pt idx="616">
                  <c:v>50</c:v>
                </c:pt>
                <c:pt idx="617">
                  <c:v>50</c:v>
                </c:pt>
                <c:pt idx="618">
                  <c:v>50</c:v>
                </c:pt>
                <c:pt idx="619">
                  <c:v>50</c:v>
                </c:pt>
                <c:pt idx="620">
                  <c:v>50</c:v>
                </c:pt>
                <c:pt idx="621">
                  <c:v>50</c:v>
                </c:pt>
                <c:pt idx="622">
                  <c:v>50</c:v>
                </c:pt>
                <c:pt idx="623">
                  <c:v>50</c:v>
                </c:pt>
                <c:pt idx="624">
                  <c:v>50</c:v>
                </c:pt>
                <c:pt idx="625">
                  <c:v>50</c:v>
                </c:pt>
                <c:pt idx="626">
                  <c:v>50</c:v>
                </c:pt>
                <c:pt idx="627">
                  <c:v>50</c:v>
                </c:pt>
                <c:pt idx="628">
                  <c:v>50</c:v>
                </c:pt>
                <c:pt idx="629">
                  <c:v>50</c:v>
                </c:pt>
                <c:pt idx="630">
                  <c:v>50</c:v>
                </c:pt>
                <c:pt idx="631">
                  <c:v>50</c:v>
                </c:pt>
                <c:pt idx="632">
                  <c:v>50</c:v>
                </c:pt>
                <c:pt idx="633">
                  <c:v>50</c:v>
                </c:pt>
                <c:pt idx="634">
                  <c:v>50</c:v>
                </c:pt>
                <c:pt idx="635">
                  <c:v>50</c:v>
                </c:pt>
                <c:pt idx="636">
                  <c:v>50</c:v>
                </c:pt>
                <c:pt idx="637">
                  <c:v>50</c:v>
                </c:pt>
                <c:pt idx="638">
                  <c:v>50</c:v>
                </c:pt>
                <c:pt idx="639">
                  <c:v>50</c:v>
                </c:pt>
                <c:pt idx="640">
                  <c:v>50</c:v>
                </c:pt>
                <c:pt idx="641">
                  <c:v>50</c:v>
                </c:pt>
                <c:pt idx="642">
                  <c:v>50</c:v>
                </c:pt>
                <c:pt idx="643">
                  <c:v>50</c:v>
                </c:pt>
                <c:pt idx="644">
                  <c:v>50</c:v>
                </c:pt>
                <c:pt idx="645">
                  <c:v>50</c:v>
                </c:pt>
                <c:pt idx="646">
                  <c:v>50</c:v>
                </c:pt>
                <c:pt idx="647">
                  <c:v>50</c:v>
                </c:pt>
                <c:pt idx="648">
                  <c:v>50</c:v>
                </c:pt>
                <c:pt idx="649">
                  <c:v>50</c:v>
                </c:pt>
                <c:pt idx="650">
                  <c:v>50</c:v>
                </c:pt>
                <c:pt idx="651">
                  <c:v>50</c:v>
                </c:pt>
                <c:pt idx="652">
                  <c:v>50</c:v>
                </c:pt>
                <c:pt idx="653">
                  <c:v>50</c:v>
                </c:pt>
                <c:pt idx="654">
                  <c:v>50</c:v>
                </c:pt>
                <c:pt idx="655">
                  <c:v>50</c:v>
                </c:pt>
                <c:pt idx="656">
                  <c:v>50</c:v>
                </c:pt>
                <c:pt idx="657">
                  <c:v>50</c:v>
                </c:pt>
                <c:pt idx="658">
                  <c:v>50</c:v>
                </c:pt>
                <c:pt idx="659">
                  <c:v>50</c:v>
                </c:pt>
                <c:pt idx="660">
                  <c:v>50</c:v>
                </c:pt>
                <c:pt idx="661">
                  <c:v>50</c:v>
                </c:pt>
                <c:pt idx="662">
                  <c:v>50</c:v>
                </c:pt>
                <c:pt idx="663">
                  <c:v>50</c:v>
                </c:pt>
                <c:pt idx="664">
                  <c:v>50</c:v>
                </c:pt>
                <c:pt idx="665">
                  <c:v>50</c:v>
                </c:pt>
                <c:pt idx="666">
                  <c:v>50</c:v>
                </c:pt>
                <c:pt idx="667">
                  <c:v>50</c:v>
                </c:pt>
                <c:pt idx="668">
                  <c:v>50</c:v>
                </c:pt>
                <c:pt idx="669">
                  <c:v>50</c:v>
                </c:pt>
                <c:pt idx="670">
                  <c:v>50</c:v>
                </c:pt>
                <c:pt idx="671">
                  <c:v>50</c:v>
                </c:pt>
                <c:pt idx="672">
                  <c:v>50</c:v>
                </c:pt>
                <c:pt idx="673">
                  <c:v>50</c:v>
                </c:pt>
                <c:pt idx="674">
                  <c:v>50</c:v>
                </c:pt>
                <c:pt idx="675">
                  <c:v>50</c:v>
                </c:pt>
                <c:pt idx="676">
                  <c:v>50</c:v>
                </c:pt>
                <c:pt idx="677">
                  <c:v>50</c:v>
                </c:pt>
                <c:pt idx="678">
                  <c:v>50</c:v>
                </c:pt>
                <c:pt idx="679">
                  <c:v>50</c:v>
                </c:pt>
                <c:pt idx="680">
                  <c:v>50</c:v>
                </c:pt>
                <c:pt idx="681">
                  <c:v>50</c:v>
                </c:pt>
                <c:pt idx="682">
                  <c:v>50</c:v>
                </c:pt>
                <c:pt idx="683">
                  <c:v>50</c:v>
                </c:pt>
                <c:pt idx="684">
                  <c:v>50</c:v>
                </c:pt>
                <c:pt idx="685">
                  <c:v>50</c:v>
                </c:pt>
                <c:pt idx="686">
                  <c:v>50</c:v>
                </c:pt>
                <c:pt idx="687">
                  <c:v>50</c:v>
                </c:pt>
                <c:pt idx="688">
                  <c:v>50</c:v>
                </c:pt>
                <c:pt idx="689">
                  <c:v>60</c:v>
                </c:pt>
                <c:pt idx="690">
                  <c:v>60</c:v>
                </c:pt>
                <c:pt idx="691">
                  <c:v>60</c:v>
                </c:pt>
                <c:pt idx="692">
                  <c:v>60</c:v>
                </c:pt>
                <c:pt idx="693">
                  <c:v>60</c:v>
                </c:pt>
                <c:pt idx="694">
                  <c:v>60</c:v>
                </c:pt>
                <c:pt idx="695">
                  <c:v>60</c:v>
                </c:pt>
                <c:pt idx="696">
                  <c:v>60</c:v>
                </c:pt>
                <c:pt idx="697">
                  <c:v>60</c:v>
                </c:pt>
                <c:pt idx="698">
                  <c:v>60</c:v>
                </c:pt>
                <c:pt idx="699">
                  <c:v>60</c:v>
                </c:pt>
                <c:pt idx="700">
                  <c:v>60</c:v>
                </c:pt>
                <c:pt idx="701">
                  <c:v>60</c:v>
                </c:pt>
                <c:pt idx="702">
                  <c:v>60</c:v>
                </c:pt>
                <c:pt idx="703">
                  <c:v>60</c:v>
                </c:pt>
                <c:pt idx="704">
                  <c:v>60</c:v>
                </c:pt>
                <c:pt idx="705">
                  <c:v>60</c:v>
                </c:pt>
                <c:pt idx="706">
                  <c:v>60</c:v>
                </c:pt>
                <c:pt idx="707">
                  <c:v>60</c:v>
                </c:pt>
                <c:pt idx="708">
                  <c:v>60</c:v>
                </c:pt>
                <c:pt idx="709">
                  <c:v>60</c:v>
                </c:pt>
                <c:pt idx="710">
                  <c:v>60</c:v>
                </c:pt>
                <c:pt idx="711">
                  <c:v>60</c:v>
                </c:pt>
                <c:pt idx="712">
                  <c:v>60</c:v>
                </c:pt>
                <c:pt idx="713">
                  <c:v>60</c:v>
                </c:pt>
                <c:pt idx="714">
                  <c:v>60</c:v>
                </c:pt>
                <c:pt idx="715">
                  <c:v>60</c:v>
                </c:pt>
                <c:pt idx="716">
                  <c:v>60</c:v>
                </c:pt>
                <c:pt idx="717">
                  <c:v>60</c:v>
                </c:pt>
                <c:pt idx="718">
                  <c:v>60</c:v>
                </c:pt>
                <c:pt idx="719">
                  <c:v>60</c:v>
                </c:pt>
                <c:pt idx="720">
                  <c:v>60</c:v>
                </c:pt>
                <c:pt idx="721">
                  <c:v>60</c:v>
                </c:pt>
                <c:pt idx="722">
                  <c:v>60</c:v>
                </c:pt>
                <c:pt idx="723">
                  <c:v>60</c:v>
                </c:pt>
                <c:pt idx="724">
                  <c:v>60</c:v>
                </c:pt>
                <c:pt idx="725">
                  <c:v>60</c:v>
                </c:pt>
                <c:pt idx="726">
                  <c:v>60</c:v>
                </c:pt>
                <c:pt idx="727">
                  <c:v>60</c:v>
                </c:pt>
                <c:pt idx="728">
                  <c:v>60</c:v>
                </c:pt>
                <c:pt idx="729">
                  <c:v>60</c:v>
                </c:pt>
                <c:pt idx="730">
                  <c:v>60</c:v>
                </c:pt>
                <c:pt idx="731">
                  <c:v>60</c:v>
                </c:pt>
                <c:pt idx="732">
                  <c:v>60</c:v>
                </c:pt>
                <c:pt idx="733">
                  <c:v>60</c:v>
                </c:pt>
                <c:pt idx="734">
                  <c:v>60</c:v>
                </c:pt>
              </c:numCache>
            </c:numRef>
          </c:cat>
          <c:val>
            <c:numRef>
              <c:f>'Adaptiveness VAF OOD'!$D$2:$D$736</c:f>
              <c:numCache>
                <c:formatCode>0.0</c:formatCode>
                <c:ptCount val="735"/>
                <c:pt idx="0">
                  <c:v>1.0020849999999999</c:v>
                </c:pt>
                <c:pt idx="1">
                  <c:v>1.005919</c:v>
                </c:pt>
                <c:pt idx="2">
                  <c:v>1.0114350000000001</c:v>
                </c:pt>
                <c:pt idx="3">
                  <c:v>1.0137670000000001</c:v>
                </c:pt>
                <c:pt idx="4">
                  <c:v>1.0144139999999999</c:v>
                </c:pt>
                <c:pt idx="5">
                  <c:v>1.018813</c:v>
                </c:pt>
                <c:pt idx="6">
                  <c:v>1.0213449999999999</c:v>
                </c:pt>
                <c:pt idx="7">
                  <c:v>1.0251030000000001</c:v>
                </c:pt>
                <c:pt idx="8">
                  <c:v>1.0291459999999999</c:v>
                </c:pt>
                <c:pt idx="9">
                  <c:v>1.0342610000000001</c:v>
                </c:pt>
                <c:pt idx="10">
                  <c:v>1.0345869999999999</c:v>
                </c:pt>
                <c:pt idx="11">
                  <c:v>1.0388850000000001</c:v>
                </c:pt>
                <c:pt idx="12">
                  <c:v>1.0397940000000001</c:v>
                </c:pt>
                <c:pt idx="13">
                  <c:v>1.040764</c:v>
                </c:pt>
                <c:pt idx="14">
                  <c:v>1.043949</c:v>
                </c:pt>
                <c:pt idx="15">
                  <c:v>1.0468770000000001</c:v>
                </c:pt>
                <c:pt idx="16">
                  <c:v>1.0542560000000001</c:v>
                </c:pt>
                <c:pt idx="17">
                  <c:v>1.056063</c:v>
                </c:pt>
                <c:pt idx="18">
                  <c:v>1.0611489999999999</c:v>
                </c:pt>
                <c:pt idx="19">
                  <c:v>1.0681099999999999</c:v>
                </c:pt>
                <c:pt idx="20">
                  <c:v>1.0699909999999999</c:v>
                </c:pt>
                <c:pt idx="21">
                  <c:v>1.0702510000000001</c:v>
                </c:pt>
                <c:pt idx="22">
                  <c:v>1.076759</c:v>
                </c:pt>
                <c:pt idx="23">
                  <c:v>1.082139</c:v>
                </c:pt>
                <c:pt idx="24">
                  <c:v>1.0839080000000001</c:v>
                </c:pt>
                <c:pt idx="25">
                  <c:v>1.086916</c:v>
                </c:pt>
                <c:pt idx="26">
                  <c:v>1.092992</c:v>
                </c:pt>
                <c:pt idx="27">
                  <c:v>1.09989</c:v>
                </c:pt>
                <c:pt idx="28">
                  <c:v>1.10422</c:v>
                </c:pt>
                <c:pt idx="29">
                  <c:v>1.112018</c:v>
                </c:pt>
                <c:pt idx="30">
                  <c:v>1.1145290000000001</c:v>
                </c:pt>
                <c:pt idx="31">
                  <c:v>1.118965</c:v>
                </c:pt>
                <c:pt idx="32">
                  <c:v>1.1229960000000001</c:v>
                </c:pt>
                <c:pt idx="33">
                  <c:v>1.1301369999999999</c:v>
                </c:pt>
                <c:pt idx="34">
                  <c:v>1.1308210000000001</c:v>
                </c:pt>
                <c:pt idx="35">
                  <c:v>1.1367560000000001</c:v>
                </c:pt>
                <c:pt idx="36">
                  <c:v>1.142155</c:v>
                </c:pt>
                <c:pt idx="37">
                  <c:v>1.1441859999999999</c:v>
                </c:pt>
                <c:pt idx="38">
                  <c:v>1.1459710000000001</c:v>
                </c:pt>
                <c:pt idx="39">
                  <c:v>1.157076</c:v>
                </c:pt>
                <c:pt idx="40">
                  <c:v>1.160747</c:v>
                </c:pt>
                <c:pt idx="41">
                  <c:v>1.1636880000000001</c:v>
                </c:pt>
                <c:pt idx="42">
                  <c:v>1.1681159999999999</c:v>
                </c:pt>
                <c:pt idx="43">
                  <c:v>1.171089</c:v>
                </c:pt>
                <c:pt idx="44">
                  <c:v>1.175656</c:v>
                </c:pt>
                <c:pt idx="45">
                  <c:v>1.1774389999999999</c:v>
                </c:pt>
                <c:pt idx="46">
                  <c:v>1.183883</c:v>
                </c:pt>
                <c:pt idx="47">
                  <c:v>1.188288</c:v>
                </c:pt>
                <c:pt idx="48">
                  <c:v>1.1924300000000001</c:v>
                </c:pt>
                <c:pt idx="49">
                  <c:v>1.196701</c:v>
                </c:pt>
                <c:pt idx="50">
                  <c:v>1.2024870000000001</c:v>
                </c:pt>
                <c:pt idx="51">
                  <c:v>1.204718</c:v>
                </c:pt>
                <c:pt idx="52">
                  <c:v>1.2045760000000001</c:v>
                </c:pt>
                <c:pt idx="53">
                  <c:v>1.2084649999999999</c:v>
                </c:pt>
                <c:pt idx="54">
                  <c:v>1.208353</c:v>
                </c:pt>
                <c:pt idx="55">
                  <c:v>1.2112810000000001</c:v>
                </c:pt>
                <c:pt idx="56">
                  <c:v>1.2150160000000001</c:v>
                </c:pt>
                <c:pt idx="57">
                  <c:v>1.215373</c:v>
                </c:pt>
                <c:pt idx="58">
                  <c:v>1.218356</c:v>
                </c:pt>
                <c:pt idx="59">
                  <c:v>1.2234719999999999</c:v>
                </c:pt>
                <c:pt idx="60">
                  <c:v>1.2267440000000001</c:v>
                </c:pt>
                <c:pt idx="61">
                  <c:v>1.2320249999999999</c:v>
                </c:pt>
                <c:pt idx="62">
                  <c:v>1.234551</c:v>
                </c:pt>
                <c:pt idx="63">
                  <c:v>1.236159</c:v>
                </c:pt>
                <c:pt idx="64">
                  <c:v>1.241954</c:v>
                </c:pt>
                <c:pt idx="65">
                  <c:v>1.2457370000000001</c:v>
                </c:pt>
                <c:pt idx="66">
                  <c:v>1.249603</c:v>
                </c:pt>
                <c:pt idx="67">
                  <c:v>1.256888</c:v>
                </c:pt>
                <c:pt idx="68">
                  <c:v>1.2650220000000001</c:v>
                </c:pt>
                <c:pt idx="69">
                  <c:v>1.268672</c:v>
                </c:pt>
                <c:pt idx="70">
                  <c:v>1.276959</c:v>
                </c:pt>
                <c:pt idx="71">
                  <c:v>1.2798590000000001</c:v>
                </c:pt>
                <c:pt idx="72">
                  <c:v>1.2879069999999999</c:v>
                </c:pt>
                <c:pt idx="73">
                  <c:v>1.293218</c:v>
                </c:pt>
                <c:pt idx="74">
                  <c:v>1.294414</c:v>
                </c:pt>
                <c:pt idx="75">
                  <c:v>1.2984519999999999</c:v>
                </c:pt>
                <c:pt idx="76">
                  <c:v>1.305941</c:v>
                </c:pt>
                <c:pt idx="77">
                  <c:v>1.309912</c:v>
                </c:pt>
                <c:pt idx="78">
                  <c:v>1.313836</c:v>
                </c:pt>
                <c:pt idx="79">
                  <c:v>1.319529</c:v>
                </c:pt>
                <c:pt idx="80">
                  <c:v>1.3239160000000001</c:v>
                </c:pt>
                <c:pt idx="81">
                  <c:v>1.32999</c:v>
                </c:pt>
                <c:pt idx="82">
                  <c:v>1.3322989999999999</c:v>
                </c:pt>
                <c:pt idx="83">
                  <c:v>1.336859</c:v>
                </c:pt>
                <c:pt idx="84">
                  <c:v>1.3401670000000001</c:v>
                </c:pt>
                <c:pt idx="85">
                  <c:v>1.3423179999999999</c:v>
                </c:pt>
                <c:pt idx="86">
                  <c:v>1.3494470000000001</c:v>
                </c:pt>
                <c:pt idx="87">
                  <c:v>1.3548169999999999</c:v>
                </c:pt>
                <c:pt idx="88">
                  <c:v>1.3583510000000001</c:v>
                </c:pt>
                <c:pt idx="89">
                  <c:v>1.3655980000000001</c:v>
                </c:pt>
                <c:pt idx="90">
                  <c:v>1.372174</c:v>
                </c:pt>
                <c:pt idx="91">
                  <c:v>1.375669</c:v>
                </c:pt>
                <c:pt idx="92">
                  <c:v>1.3795519999999999</c:v>
                </c:pt>
                <c:pt idx="93">
                  <c:v>1.381562</c:v>
                </c:pt>
                <c:pt idx="94">
                  <c:v>1.3869320000000001</c:v>
                </c:pt>
                <c:pt idx="95">
                  <c:v>1.390007</c:v>
                </c:pt>
                <c:pt idx="96">
                  <c:v>1.394766</c:v>
                </c:pt>
                <c:pt idx="97">
                  <c:v>1.4001159999999999</c:v>
                </c:pt>
                <c:pt idx="98">
                  <c:v>1.402426</c:v>
                </c:pt>
                <c:pt idx="99">
                  <c:v>1.404067</c:v>
                </c:pt>
                <c:pt idx="100">
                  <c:v>1.4057269999999999</c:v>
                </c:pt>
                <c:pt idx="101">
                  <c:v>1.410898</c:v>
                </c:pt>
                <c:pt idx="102">
                  <c:v>1.4137900000000001</c:v>
                </c:pt>
                <c:pt idx="103">
                  <c:v>1.4139919999999999</c:v>
                </c:pt>
                <c:pt idx="104">
                  <c:v>1.419692</c:v>
                </c:pt>
                <c:pt idx="105">
                  <c:v>1.4236770000000001</c:v>
                </c:pt>
                <c:pt idx="106">
                  <c:v>1.428193</c:v>
                </c:pt>
                <c:pt idx="107">
                  <c:v>1.4346969999999999</c:v>
                </c:pt>
                <c:pt idx="108">
                  <c:v>1.4364730000000001</c:v>
                </c:pt>
                <c:pt idx="109">
                  <c:v>1.4453689999999999</c:v>
                </c:pt>
                <c:pt idx="110">
                  <c:v>1.4470419999999999</c:v>
                </c:pt>
                <c:pt idx="111">
                  <c:v>1.448998</c:v>
                </c:pt>
                <c:pt idx="112">
                  <c:v>1.4507060000000001</c:v>
                </c:pt>
                <c:pt idx="113">
                  <c:v>1.4536070000000001</c:v>
                </c:pt>
                <c:pt idx="114">
                  <c:v>1.459033</c:v>
                </c:pt>
                <c:pt idx="115">
                  <c:v>1.4653389999999999</c:v>
                </c:pt>
                <c:pt idx="116">
                  <c:v>1.4675819999999999</c:v>
                </c:pt>
                <c:pt idx="117">
                  <c:v>1.475576</c:v>
                </c:pt>
                <c:pt idx="118">
                  <c:v>1.4826859999999999</c:v>
                </c:pt>
                <c:pt idx="119">
                  <c:v>1.488877</c:v>
                </c:pt>
                <c:pt idx="120">
                  <c:v>1.4914780000000001</c:v>
                </c:pt>
                <c:pt idx="121">
                  <c:v>1.5000519999999999</c:v>
                </c:pt>
                <c:pt idx="122">
                  <c:v>1.503468</c:v>
                </c:pt>
                <c:pt idx="123">
                  <c:v>1.5107010000000001</c:v>
                </c:pt>
                <c:pt idx="124">
                  <c:v>1.512505</c:v>
                </c:pt>
                <c:pt idx="125">
                  <c:v>1.518718</c:v>
                </c:pt>
                <c:pt idx="126">
                  <c:v>1.520956</c:v>
                </c:pt>
                <c:pt idx="127">
                  <c:v>1.528289</c:v>
                </c:pt>
                <c:pt idx="128">
                  <c:v>1.532519</c:v>
                </c:pt>
                <c:pt idx="129">
                  <c:v>1.5339700000000001</c:v>
                </c:pt>
                <c:pt idx="130">
                  <c:v>1.5378339999999999</c:v>
                </c:pt>
                <c:pt idx="131">
                  <c:v>1.541563</c:v>
                </c:pt>
                <c:pt idx="132">
                  <c:v>1.5487150000000001</c:v>
                </c:pt>
                <c:pt idx="133">
                  <c:v>1.551833</c:v>
                </c:pt>
                <c:pt idx="134">
                  <c:v>1.5562499999999999</c:v>
                </c:pt>
                <c:pt idx="135">
                  <c:v>1.5569459999999999</c:v>
                </c:pt>
                <c:pt idx="136">
                  <c:v>1.563793</c:v>
                </c:pt>
                <c:pt idx="137">
                  <c:v>1.5726770000000001</c:v>
                </c:pt>
                <c:pt idx="138">
                  <c:v>1.5768819999999999</c:v>
                </c:pt>
                <c:pt idx="139">
                  <c:v>1.581461</c:v>
                </c:pt>
                <c:pt idx="140">
                  <c:v>1.586654</c:v>
                </c:pt>
                <c:pt idx="141">
                  <c:v>1.590373</c:v>
                </c:pt>
                <c:pt idx="142">
                  <c:v>1.593747</c:v>
                </c:pt>
                <c:pt idx="143">
                  <c:v>1.5957220000000001</c:v>
                </c:pt>
                <c:pt idx="144">
                  <c:v>1.6025929999999999</c:v>
                </c:pt>
                <c:pt idx="145">
                  <c:v>1.610182</c:v>
                </c:pt>
                <c:pt idx="146">
                  <c:v>1.617953</c:v>
                </c:pt>
                <c:pt idx="147">
                  <c:v>1.6218619999999999</c:v>
                </c:pt>
                <c:pt idx="148">
                  <c:v>1.6260049999999999</c:v>
                </c:pt>
                <c:pt idx="149">
                  <c:v>1.6307199999999999</c:v>
                </c:pt>
                <c:pt idx="150">
                  <c:v>1.635275</c:v>
                </c:pt>
                <c:pt idx="151">
                  <c:v>1.6396219999999999</c:v>
                </c:pt>
                <c:pt idx="152">
                  <c:v>1.64517</c:v>
                </c:pt>
                <c:pt idx="153">
                  <c:v>1.648679</c:v>
                </c:pt>
                <c:pt idx="154">
                  <c:v>1.653475</c:v>
                </c:pt>
                <c:pt idx="155">
                  <c:v>1.658237</c:v>
                </c:pt>
                <c:pt idx="156">
                  <c:v>1.663424</c:v>
                </c:pt>
                <c:pt idx="157">
                  <c:v>1.664755</c:v>
                </c:pt>
                <c:pt idx="158">
                  <c:v>1.6692549999999999</c:v>
                </c:pt>
                <c:pt idx="159">
                  <c:v>1.6725099999999999</c:v>
                </c:pt>
                <c:pt idx="160">
                  <c:v>1.6770780000000001</c:v>
                </c:pt>
                <c:pt idx="161">
                  <c:v>1.6853320000000001</c:v>
                </c:pt>
                <c:pt idx="162">
                  <c:v>1.6868369999999999</c:v>
                </c:pt>
                <c:pt idx="163">
                  <c:v>1.692194</c:v>
                </c:pt>
                <c:pt idx="164">
                  <c:v>1.698842</c:v>
                </c:pt>
                <c:pt idx="165">
                  <c:v>1.703805</c:v>
                </c:pt>
                <c:pt idx="166">
                  <c:v>1.709009</c:v>
                </c:pt>
                <c:pt idx="167">
                  <c:v>1.714755</c:v>
                </c:pt>
                <c:pt idx="168">
                  <c:v>1.7156169999999999</c:v>
                </c:pt>
                <c:pt idx="169">
                  <c:v>1.720702</c:v>
                </c:pt>
                <c:pt idx="170">
                  <c:v>1.725295</c:v>
                </c:pt>
                <c:pt idx="171">
                  <c:v>1.728529</c:v>
                </c:pt>
                <c:pt idx="172">
                  <c:v>1.737366</c:v>
                </c:pt>
                <c:pt idx="173">
                  <c:v>1.741414</c:v>
                </c:pt>
                <c:pt idx="174">
                  <c:v>1.7486429999999999</c:v>
                </c:pt>
                <c:pt idx="175">
                  <c:v>1.752103</c:v>
                </c:pt>
                <c:pt idx="176">
                  <c:v>1.759652</c:v>
                </c:pt>
                <c:pt idx="177">
                  <c:v>1.7654620000000001</c:v>
                </c:pt>
                <c:pt idx="178">
                  <c:v>1.771126</c:v>
                </c:pt>
                <c:pt idx="179">
                  <c:v>1.774076</c:v>
                </c:pt>
                <c:pt idx="180">
                  <c:v>1.783339</c:v>
                </c:pt>
                <c:pt idx="181">
                  <c:v>1.785126</c:v>
                </c:pt>
                <c:pt idx="182">
                  <c:v>1.7893840000000001</c:v>
                </c:pt>
                <c:pt idx="183">
                  <c:v>1.7948930000000001</c:v>
                </c:pt>
                <c:pt idx="184">
                  <c:v>1.7957540000000001</c:v>
                </c:pt>
                <c:pt idx="185">
                  <c:v>1.8026899999999999</c:v>
                </c:pt>
                <c:pt idx="186">
                  <c:v>1.8028189999999999</c:v>
                </c:pt>
                <c:pt idx="187">
                  <c:v>1.8050889999999999</c:v>
                </c:pt>
                <c:pt idx="188">
                  <c:v>1.808675</c:v>
                </c:pt>
                <c:pt idx="189">
                  <c:v>1.8103880000000001</c:v>
                </c:pt>
                <c:pt idx="190">
                  <c:v>1.816303</c:v>
                </c:pt>
                <c:pt idx="191">
                  <c:v>1.8204469999999999</c:v>
                </c:pt>
                <c:pt idx="192">
                  <c:v>1.8268249999999999</c:v>
                </c:pt>
                <c:pt idx="193">
                  <c:v>1.831488</c:v>
                </c:pt>
                <c:pt idx="194">
                  <c:v>1.8386990000000001</c:v>
                </c:pt>
                <c:pt idx="195">
                  <c:v>1.842937</c:v>
                </c:pt>
                <c:pt idx="196">
                  <c:v>1.846468</c:v>
                </c:pt>
                <c:pt idx="197">
                  <c:v>1.851899</c:v>
                </c:pt>
                <c:pt idx="198">
                  <c:v>1.858322</c:v>
                </c:pt>
                <c:pt idx="199">
                  <c:v>1.8622840000000001</c:v>
                </c:pt>
                <c:pt idx="200">
                  <c:v>1.8657360000000001</c:v>
                </c:pt>
                <c:pt idx="201">
                  <c:v>1.87043</c:v>
                </c:pt>
                <c:pt idx="202">
                  <c:v>1.872811</c:v>
                </c:pt>
                <c:pt idx="203">
                  <c:v>1.8799809999999999</c:v>
                </c:pt>
                <c:pt idx="204">
                  <c:v>1.8857820000000001</c:v>
                </c:pt>
                <c:pt idx="205">
                  <c:v>1.892568</c:v>
                </c:pt>
                <c:pt idx="206">
                  <c:v>1.894679</c:v>
                </c:pt>
                <c:pt idx="207">
                  <c:v>1.901057</c:v>
                </c:pt>
                <c:pt idx="208">
                  <c:v>1.9075869999999999</c:v>
                </c:pt>
                <c:pt idx="209">
                  <c:v>1.911044</c:v>
                </c:pt>
                <c:pt idx="210">
                  <c:v>1.9127160000000001</c:v>
                </c:pt>
                <c:pt idx="211">
                  <c:v>1.919538</c:v>
                </c:pt>
                <c:pt idx="212">
                  <c:v>1.9228099999999999</c:v>
                </c:pt>
                <c:pt idx="213">
                  <c:v>1.9275979999999999</c:v>
                </c:pt>
                <c:pt idx="214">
                  <c:v>1.93085</c:v>
                </c:pt>
                <c:pt idx="215">
                  <c:v>1.935551</c:v>
                </c:pt>
                <c:pt idx="216">
                  <c:v>1.9368700000000001</c:v>
                </c:pt>
                <c:pt idx="217">
                  <c:v>1.940067</c:v>
                </c:pt>
                <c:pt idx="218">
                  <c:v>1.9455640000000001</c:v>
                </c:pt>
                <c:pt idx="219">
                  <c:v>1.9500900000000001</c:v>
                </c:pt>
                <c:pt idx="220">
                  <c:v>1.9553480000000001</c:v>
                </c:pt>
                <c:pt idx="221">
                  <c:v>1.957741</c:v>
                </c:pt>
                <c:pt idx="222">
                  <c:v>1.9610050000000001</c:v>
                </c:pt>
                <c:pt idx="223">
                  <c:v>1.9656119999999999</c:v>
                </c:pt>
                <c:pt idx="224">
                  <c:v>1.9704079999999999</c:v>
                </c:pt>
                <c:pt idx="225">
                  <c:v>1.974699</c:v>
                </c:pt>
                <c:pt idx="226">
                  <c:v>1.9801340000000001</c:v>
                </c:pt>
                <c:pt idx="227">
                  <c:v>1.981447</c:v>
                </c:pt>
                <c:pt idx="228">
                  <c:v>1.9872160000000001</c:v>
                </c:pt>
                <c:pt idx="229">
                  <c:v>1.9915609999999999</c:v>
                </c:pt>
                <c:pt idx="230">
                  <c:v>1.9919849999999999</c:v>
                </c:pt>
                <c:pt idx="231">
                  <c:v>1.9972540000000001</c:v>
                </c:pt>
                <c:pt idx="232">
                  <c:v>1.9991969999999999</c:v>
                </c:pt>
                <c:pt idx="233">
                  <c:v>2.0034700000000001</c:v>
                </c:pt>
                <c:pt idx="234">
                  <c:v>2.00922</c:v>
                </c:pt>
                <c:pt idx="235">
                  <c:v>2.015714</c:v>
                </c:pt>
                <c:pt idx="236">
                  <c:v>2.0190320000000002</c:v>
                </c:pt>
                <c:pt idx="237">
                  <c:v>2.025671</c:v>
                </c:pt>
                <c:pt idx="238">
                  <c:v>2.0329579999999998</c:v>
                </c:pt>
                <c:pt idx="239">
                  <c:v>2.0334699999999999</c:v>
                </c:pt>
                <c:pt idx="240">
                  <c:v>2.0414699999999999</c:v>
                </c:pt>
                <c:pt idx="241">
                  <c:v>2.0457459999999998</c:v>
                </c:pt>
                <c:pt idx="242">
                  <c:v>2.0495640000000002</c:v>
                </c:pt>
                <c:pt idx="243">
                  <c:v>2.0559340000000002</c:v>
                </c:pt>
                <c:pt idx="244">
                  <c:v>2.0636749999999999</c:v>
                </c:pt>
                <c:pt idx="245">
                  <c:v>2.0658780000000001</c:v>
                </c:pt>
                <c:pt idx="246">
                  <c:v>2.0726019999999998</c:v>
                </c:pt>
                <c:pt idx="247">
                  <c:v>2.0757639999999999</c:v>
                </c:pt>
                <c:pt idx="248">
                  <c:v>2.0802040000000002</c:v>
                </c:pt>
                <c:pt idx="249">
                  <c:v>2.0853459999999999</c:v>
                </c:pt>
                <c:pt idx="250">
                  <c:v>2.089353</c:v>
                </c:pt>
                <c:pt idx="251">
                  <c:v>2.0935260000000002</c:v>
                </c:pt>
                <c:pt idx="252">
                  <c:v>2.1034510000000002</c:v>
                </c:pt>
                <c:pt idx="253">
                  <c:v>2.1110370000000001</c:v>
                </c:pt>
                <c:pt idx="254">
                  <c:v>2.1113279999999999</c:v>
                </c:pt>
                <c:pt idx="255">
                  <c:v>2.1199460000000001</c:v>
                </c:pt>
                <c:pt idx="256">
                  <c:v>2.1213500000000001</c:v>
                </c:pt>
                <c:pt idx="257">
                  <c:v>2.130004</c:v>
                </c:pt>
                <c:pt idx="258">
                  <c:v>2.1354139999999999</c:v>
                </c:pt>
                <c:pt idx="259">
                  <c:v>2.1432959999999999</c:v>
                </c:pt>
                <c:pt idx="260">
                  <c:v>2.1514039999999999</c:v>
                </c:pt>
                <c:pt idx="261">
                  <c:v>2.155802</c:v>
                </c:pt>
                <c:pt idx="262">
                  <c:v>2.161645</c:v>
                </c:pt>
                <c:pt idx="263">
                  <c:v>2.1655120000000001</c:v>
                </c:pt>
                <c:pt idx="264">
                  <c:v>2.172809</c:v>
                </c:pt>
                <c:pt idx="265">
                  <c:v>2.1783730000000001</c:v>
                </c:pt>
                <c:pt idx="266">
                  <c:v>2.189117</c:v>
                </c:pt>
                <c:pt idx="267">
                  <c:v>2.1919979999999999</c:v>
                </c:pt>
                <c:pt idx="268">
                  <c:v>2.1959059999999999</c:v>
                </c:pt>
                <c:pt idx="269">
                  <c:v>2.2054200000000002</c:v>
                </c:pt>
                <c:pt idx="270">
                  <c:v>2.2062149999999998</c:v>
                </c:pt>
                <c:pt idx="271">
                  <c:v>2.2141899999999999</c:v>
                </c:pt>
                <c:pt idx="272">
                  <c:v>2.2207029999999999</c:v>
                </c:pt>
                <c:pt idx="273">
                  <c:v>2.224065</c:v>
                </c:pt>
                <c:pt idx="274">
                  <c:v>2.2278539999999998</c:v>
                </c:pt>
                <c:pt idx="275">
                  <c:v>2.2336179999999999</c:v>
                </c:pt>
                <c:pt idx="276">
                  <c:v>2.2388599999999999</c:v>
                </c:pt>
                <c:pt idx="277">
                  <c:v>2.2402519999999999</c:v>
                </c:pt>
                <c:pt idx="278">
                  <c:v>2.2454510000000001</c:v>
                </c:pt>
                <c:pt idx="279">
                  <c:v>2.2455419999999999</c:v>
                </c:pt>
                <c:pt idx="280">
                  <c:v>2.2532740000000002</c:v>
                </c:pt>
                <c:pt idx="281">
                  <c:v>2.261803</c:v>
                </c:pt>
                <c:pt idx="282">
                  <c:v>2.2683110000000002</c:v>
                </c:pt>
                <c:pt idx="283">
                  <c:v>2.2751190000000001</c:v>
                </c:pt>
                <c:pt idx="284">
                  <c:v>2.2791480000000002</c:v>
                </c:pt>
                <c:pt idx="285">
                  <c:v>2.2850760000000001</c:v>
                </c:pt>
                <c:pt idx="286">
                  <c:v>2.2917879999999999</c:v>
                </c:pt>
                <c:pt idx="287">
                  <c:v>2.2931149999999998</c:v>
                </c:pt>
                <c:pt idx="288">
                  <c:v>2.3010860000000002</c:v>
                </c:pt>
                <c:pt idx="289">
                  <c:v>2.3033830000000002</c:v>
                </c:pt>
                <c:pt idx="290">
                  <c:v>2.3110270000000002</c:v>
                </c:pt>
                <c:pt idx="291">
                  <c:v>2.3165559999999998</c:v>
                </c:pt>
                <c:pt idx="292">
                  <c:v>2.3229790000000001</c:v>
                </c:pt>
                <c:pt idx="293">
                  <c:v>2.3246950000000002</c:v>
                </c:pt>
                <c:pt idx="294">
                  <c:v>2.3280650000000001</c:v>
                </c:pt>
                <c:pt idx="295">
                  <c:v>2.3353329999999999</c:v>
                </c:pt>
                <c:pt idx="296">
                  <c:v>2.3358099999999999</c:v>
                </c:pt>
                <c:pt idx="297">
                  <c:v>2.3400650000000001</c:v>
                </c:pt>
                <c:pt idx="298">
                  <c:v>2.343216</c:v>
                </c:pt>
                <c:pt idx="299">
                  <c:v>2.3475489999999999</c:v>
                </c:pt>
                <c:pt idx="300">
                  <c:v>2.3510629999999999</c:v>
                </c:pt>
                <c:pt idx="301">
                  <c:v>2.3540299999999998</c:v>
                </c:pt>
                <c:pt idx="302">
                  <c:v>2.3600449999999999</c:v>
                </c:pt>
                <c:pt idx="303">
                  <c:v>2.363823</c:v>
                </c:pt>
                <c:pt idx="304">
                  <c:v>2.3708580000000001</c:v>
                </c:pt>
                <c:pt idx="305">
                  <c:v>2.3724660000000002</c:v>
                </c:pt>
                <c:pt idx="306">
                  <c:v>2.375766</c:v>
                </c:pt>
                <c:pt idx="307">
                  <c:v>2.3786719999999999</c:v>
                </c:pt>
                <c:pt idx="308">
                  <c:v>2.386984</c:v>
                </c:pt>
                <c:pt idx="309">
                  <c:v>2.3874010000000001</c:v>
                </c:pt>
                <c:pt idx="310">
                  <c:v>2.3936670000000002</c:v>
                </c:pt>
                <c:pt idx="311">
                  <c:v>2.401195</c:v>
                </c:pt>
                <c:pt idx="312">
                  <c:v>2.4032909999999998</c:v>
                </c:pt>
                <c:pt idx="313">
                  <c:v>2.4091770000000001</c:v>
                </c:pt>
                <c:pt idx="314">
                  <c:v>2.4171740000000002</c:v>
                </c:pt>
                <c:pt idx="315">
                  <c:v>2.419889</c:v>
                </c:pt>
                <c:pt idx="316">
                  <c:v>2.4242279999999998</c:v>
                </c:pt>
                <c:pt idx="317">
                  <c:v>2.426355</c:v>
                </c:pt>
                <c:pt idx="318">
                  <c:v>2.43161</c:v>
                </c:pt>
                <c:pt idx="319">
                  <c:v>2.4359839999999999</c:v>
                </c:pt>
                <c:pt idx="320">
                  <c:v>2.4408059999999998</c:v>
                </c:pt>
                <c:pt idx="321">
                  <c:v>2.4459089999999999</c:v>
                </c:pt>
                <c:pt idx="322">
                  <c:v>2.454447</c:v>
                </c:pt>
                <c:pt idx="323">
                  <c:v>2.4581529999999998</c:v>
                </c:pt>
                <c:pt idx="324">
                  <c:v>2.46719</c:v>
                </c:pt>
                <c:pt idx="325">
                  <c:v>2.4716520000000002</c:v>
                </c:pt>
                <c:pt idx="326">
                  <c:v>2.4740489999999999</c:v>
                </c:pt>
                <c:pt idx="327">
                  <c:v>2.4781490000000002</c:v>
                </c:pt>
                <c:pt idx="328">
                  <c:v>2.4807039999999998</c:v>
                </c:pt>
                <c:pt idx="329">
                  <c:v>2.4848819999999998</c:v>
                </c:pt>
                <c:pt idx="330">
                  <c:v>2.4950600000000001</c:v>
                </c:pt>
                <c:pt idx="331">
                  <c:v>2.4975040000000002</c:v>
                </c:pt>
                <c:pt idx="332">
                  <c:v>2.5022899999999999</c:v>
                </c:pt>
                <c:pt idx="333">
                  <c:v>2.5067539999999999</c:v>
                </c:pt>
                <c:pt idx="334">
                  <c:v>2.5114999999999998</c:v>
                </c:pt>
                <c:pt idx="335">
                  <c:v>2.5115319999999999</c:v>
                </c:pt>
                <c:pt idx="336">
                  <c:v>2.517112</c:v>
                </c:pt>
                <c:pt idx="337">
                  <c:v>2.5211929999999998</c:v>
                </c:pt>
                <c:pt idx="338">
                  <c:v>2.5211860000000001</c:v>
                </c:pt>
                <c:pt idx="339">
                  <c:v>2.5274589999999999</c:v>
                </c:pt>
                <c:pt idx="340">
                  <c:v>2.532314</c:v>
                </c:pt>
                <c:pt idx="341">
                  <c:v>2.5364239999999998</c:v>
                </c:pt>
                <c:pt idx="342">
                  <c:v>2.5389210000000002</c:v>
                </c:pt>
                <c:pt idx="343">
                  <c:v>2.5452970000000001</c:v>
                </c:pt>
                <c:pt idx="344">
                  <c:v>2.551177</c:v>
                </c:pt>
                <c:pt idx="345">
                  <c:v>2.5544199999999999</c:v>
                </c:pt>
                <c:pt idx="346">
                  <c:v>2.5612919999999999</c:v>
                </c:pt>
                <c:pt idx="347">
                  <c:v>2.5648569999999999</c:v>
                </c:pt>
                <c:pt idx="348">
                  <c:v>2.5683959999999999</c:v>
                </c:pt>
                <c:pt idx="349">
                  <c:v>2.5748850000000001</c:v>
                </c:pt>
                <c:pt idx="350">
                  <c:v>2.5760770000000002</c:v>
                </c:pt>
                <c:pt idx="351">
                  <c:v>2.5786250000000002</c:v>
                </c:pt>
                <c:pt idx="352">
                  <c:v>2.5884339999999999</c:v>
                </c:pt>
                <c:pt idx="353">
                  <c:v>2.5950679999999999</c:v>
                </c:pt>
                <c:pt idx="354">
                  <c:v>2.601639</c:v>
                </c:pt>
                <c:pt idx="355">
                  <c:v>2.6029330000000002</c:v>
                </c:pt>
                <c:pt idx="356">
                  <c:v>2.6077499999999998</c:v>
                </c:pt>
                <c:pt idx="357">
                  <c:v>2.615291</c:v>
                </c:pt>
                <c:pt idx="358">
                  <c:v>2.624196</c:v>
                </c:pt>
                <c:pt idx="359">
                  <c:v>2.6342789999999998</c:v>
                </c:pt>
                <c:pt idx="360">
                  <c:v>2.6397970000000002</c:v>
                </c:pt>
                <c:pt idx="361">
                  <c:v>2.6425450000000001</c:v>
                </c:pt>
                <c:pt idx="362">
                  <c:v>2.6500819999999998</c:v>
                </c:pt>
                <c:pt idx="363">
                  <c:v>2.6597010000000001</c:v>
                </c:pt>
                <c:pt idx="364">
                  <c:v>2.659967</c:v>
                </c:pt>
                <c:pt idx="365">
                  <c:v>2.6636880000000001</c:v>
                </c:pt>
                <c:pt idx="366">
                  <c:v>2.671303</c:v>
                </c:pt>
                <c:pt idx="367">
                  <c:v>2.6785610000000002</c:v>
                </c:pt>
                <c:pt idx="368">
                  <c:v>2.6814870000000002</c:v>
                </c:pt>
                <c:pt idx="369">
                  <c:v>2.686115</c:v>
                </c:pt>
                <c:pt idx="370">
                  <c:v>2.6911290000000001</c:v>
                </c:pt>
                <c:pt idx="371">
                  <c:v>2.6955930000000001</c:v>
                </c:pt>
                <c:pt idx="372">
                  <c:v>2.6985070000000002</c:v>
                </c:pt>
                <c:pt idx="373">
                  <c:v>2.705282</c:v>
                </c:pt>
                <c:pt idx="374">
                  <c:v>2.7106020000000002</c:v>
                </c:pt>
                <c:pt idx="375">
                  <c:v>2.714674</c:v>
                </c:pt>
                <c:pt idx="376">
                  <c:v>2.7174900000000002</c:v>
                </c:pt>
                <c:pt idx="377">
                  <c:v>2.720218</c:v>
                </c:pt>
                <c:pt idx="378">
                  <c:v>2.7283339999999998</c:v>
                </c:pt>
                <c:pt idx="379">
                  <c:v>2.737079</c:v>
                </c:pt>
                <c:pt idx="380">
                  <c:v>2.7410869999999998</c:v>
                </c:pt>
                <c:pt idx="381">
                  <c:v>2.7523740000000001</c:v>
                </c:pt>
                <c:pt idx="382">
                  <c:v>2.758759</c:v>
                </c:pt>
                <c:pt idx="383">
                  <c:v>2.7628870000000001</c:v>
                </c:pt>
                <c:pt idx="384">
                  <c:v>2.7687909999999998</c:v>
                </c:pt>
                <c:pt idx="385">
                  <c:v>2.781199</c:v>
                </c:pt>
                <c:pt idx="386">
                  <c:v>2.7847010000000001</c:v>
                </c:pt>
                <c:pt idx="387">
                  <c:v>2.7896459999999998</c:v>
                </c:pt>
                <c:pt idx="388">
                  <c:v>2.7969539999999999</c:v>
                </c:pt>
                <c:pt idx="389">
                  <c:v>2.8027090000000001</c:v>
                </c:pt>
                <c:pt idx="390">
                  <c:v>2.8083269999999998</c:v>
                </c:pt>
                <c:pt idx="391">
                  <c:v>2.8165279999999999</c:v>
                </c:pt>
                <c:pt idx="392">
                  <c:v>2.8211629999999999</c:v>
                </c:pt>
                <c:pt idx="393">
                  <c:v>2.827547</c:v>
                </c:pt>
                <c:pt idx="394">
                  <c:v>2.8310300000000002</c:v>
                </c:pt>
                <c:pt idx="395">
                  <c:v>2.840678</c:v>
                </c:pt>
                <c:pt idx="396">
                  <c:v>2.842943</c:v>
                </c:pt>
                <c:pt idx="397">
                  <c:v>2.8431519999999999</c:v>
                </c:pt>
                <c:pt idx="398">
                  <c:v>2.8478150000000002</c:v>
                </c:pt>
                <c:pt idx="399">
                  <c:v>2.8524569999999998</c:v>
                </c:pt>
                <c:pt idx="400">
                  <c:v>2.8556659999999998</c:v>
                </c:pt>
                <c:pt idx="401">
                  <c:v>2.862304</c:v>
                </c:pt>
                <c:pt idx="402">
                  <c:v>2.8665379999999998</c:v>
                </c:pt>
                <c:pt idx="403">
                  <c:v>2.8696700000000002</c:v>
                </c:pt>
                <c:pt idx="404">
                  <c:v>2.876776</c:v>
                </c:pt>
                <c:pt idx="405">
                  <c:v>2.8819210000000002</c:v>
                </c:pt>
                <c:pt idx="406">
                  <c:v>2.8834230000000001</c:v>
                </c:pt>
                <c:pt idx="407">
                  <c:v>2.8873099999999998</c:v>
                </c:pt>
                <c:pt idx="408">
                  <c:v>2.891991</c:v>
                </c:pt>
                <c:pt idx="409">
                  <c:v>2.8957410000000001</c:v>
                </c:pt>
                <c:pt idx="410">
                  <c:v>2.900509</c:v>
                </c:pt>
                <c:pt idx="411">
                  <c:v>2.901084</c:v>
                </c:pt>
                <c:pt idx="412">
                  <c:v>2.9056150000000001</c:v>
                </c:pt>
                <c:pt idx="413">
                  <c:v>2.9078750000000002</c:v>
                </c:pt>
                <c:pt idx="414">
                  <c:v>2.913564</c:v>
                </c:pt>
                <c:pt idx="415">
                  <c:v>2.9217149999999998</c:v>
                </c:pt>
                <c:pt idx="416">
                  <c:v>2.9229959999999999</c:v>
                </c:pt>
                <c:pt idx="417">
                  <c:v>2.9266649999999998</c:v>
                </c:pt>
                <c:pt idx="418">
                  <c:v>2.9322879999999998</c:v>
                </c:pt>
                <c:pt idx="419">
                  <c:v>2.9362560000000002</c:v>
                </c:pt>
                <c:pt idx="420">
                  <c:v>2.9377629999999999</c:v>
                </c:pt>
                <c:pt idx="421">
                  <c:v>2.9438049999999998</c:v>
                </c:pt>
                <c:pt idx="422">
                  <c:v>2.9464260000000002</c:v>
                </c:pt>
                <c:pt idx="423">
                  <c:v>2.9504570000000001</c:v>
                </c:pt>
                <c:pt idx="424">
                  <c:v>2.9550049999999999</c:v>
                </c:pt>
                <c:pt idx="425">
                  <c:v>2.95994</c:v>
                </c:pt>
                <c:pt idx="426">
                  <c:v>2.9657619999999998</c:v>
                </c:pt>
                <c:pt idx="427">
                  <c:v>2.9679329999999999</c:v>
                </c:pt>
                <c:pt idx="428">
                  <c:v>2.9756230000000001</c:v>
                </c:pt>
                <c:pt idx="429">
                  <c:v>2.9787240000000001</c:v>
                </c:pt>
                <c:pt idx="430">
                  <c:v>2.9867750000000002</c:v>
                </c:pt>
                <c:pt idx="431">
                  <c:v>2.9938310000000001</c:v>
                </c:pt>
                <c:pt idx="432">
                  <c:v>2.9980880000000001</c:v>
                </c:pt>
                <c:pt idx="433">
                  <c:v>2.9989569999999999</c:v>
                </c:pt>
                <c:pt idx="434">
                  <c:v>3.0050910000000002</c:v>
                </c:pt>
                <c:pt idx="435">
                  <c:v>3.0114269999999999</c:v>
                </c:pt>
                <c:pt idx="436">
                  <c:v>3.0114269999999999</c:v>
                </c:pt>
                <c:pt idx="437">
                  <c:v>3.015326</c:v>
                </c:pt>
                <c:pt idx="438">
                  <c:v>3.0218579999999999</c:v>
                </c:pt>
                <c:pt idx="439">
                  <c:v>3.0287130000000002</c:v>
                </c:pt>
                <c:pt idx="440">
                  <c:v>3.0355590000000001</c:v>
                </c:pt>
                <c:pt idx="441">
                  <c:v>3.0386380000000002</c:v>
                </c:pt>
                <c:pt idx="442">
                  <c:v>3.0426280000000001</c:v>
                </c:pt>
                <c:pt idx="443">
                  <c:v>3.0500509999999998</c:v>
                </c:pt>
                <c:pt idx="444">
                  <c:v>3.0573030000000001</c:v>
                </c:pt>
                <c:pt idx="445">
                  <c:v>3.0635569999999999</c:v>
                </c:pt>
                <c:pt idx="446">
                  <c:v>3.0644909999999999</c:v>
                </c:pt>
                <c:pt idx="447">
                  <c:v>3.073321</c:v>
                </c:pt>
                <c:pt idx="448">
                  <c:v>3.0788700000000002</c:v>
                </c:pt>
                <c:pt idx="449">
                  <c:v>3.0809359999999999</c:v>
                </c:pt>
                <c:pt idx="450">
                  <c:v>3.08419</c:v>
                </c:pt>
                <c:pt idx="451">
                  <c:v>3.08968</c:v>
                </c:pt>
                <c:pt idx="452">
                  <c:v>3.0949930000000001</c:v>
                </c:pt>
                <c:pt idx="453">
                  <c:v>3.0993659999999998</c:v>
                </c:pt>
                <c:pt idx="454">
                  <c:v>3.106859</c:v>
                </c:pt>
                <c:pt idx="455">
                  <c:v>3.1117680000000001</c:v>
                </c:pt>
                <c:pt idx="456">
                  <c:v>3.116736</c:v>
                </c:pt>
                <c:pt idx="457">
                  <c:v>3.121067</c:v>
                </c:pt>
                <c:pt idx="458">
                  <c:v>3.1253769999999998</c:v>
                </c:pt>
                <c:pt idx="459">
                  <c:v>3.1294170000000001</c:v>
                </c:pt>
                <c:pt idx="460">
                  <c:v>3.1312530000000001</c:v>
                </c:pt>
                <c:pt idx="461">
                  <c:v>3.1318320000000002</c:v>
                </c:pt>
                <c:pt idx="462">
                  <c:v>3.1374080000000002</c:v>
                </c:pt>
                <c:pt idx="463">
                  <c:v>3.1446360000000002</c:v>
                </c:pt>
                <c:pt idx="464">
                  <c:v>3.1513640000000001</c:v>
                </c:pt>
                <c:pt idx="465">
                  <c:v>3.152825</c:v>
                </c:pt>
                <c:pt idx="466">
                  <c:v>3.1607599999999998</c:v>
                </c:pt>
                <c:pt idx="467">
                  <c:v>3.1619139999999999</c:v>
                </c:pt>
                <c:pt idx="468">
                  <c:v>3.162061</c:v>
                </c:pt>
                <c:pt idx="469">
                  <c:v>3.164717</c:v>
                </c:pt>
                <c:pt idx="470">
                  <c:v>3.172517</c:v>
                </c:pt>
                <c:pt idx="471">
                  <c:v>3.1763330000000001</c:v>
                </c:pt>
                <c:pt idx="472">
                  <c:v>3.1844410000000001</c:v>
                </c:pt>
                <c:pt idx="473">
                  <c:v>3.1849620000000001</c:v>
                </c:pt>
                <c:pt idx="474">
                  <c:v>3.1922649999999999</c:v>
                </c:pt>
                <c:pt idx="475">
                  <c:v>3.2007379999999999</c:v>
                </c:pt>
                <c:pt idx="476">
                  <c:v>3.2080090000000001</c:v>
                </c:pt>
                <c:pt idx="477">
                  <c:v>3.210966</c:v>
                </c:pt>
                <c:pt idx="478">
                  <c:v>3.2150799999999999</c:v>
                </c:pt>
                <c:pt idx="479">
                  <c:v>3.2152020000000001</c:v>
                </c:pt>
                <c:pt idx="480">
                  <c:v>3.218445</c:v>
                </c:pt>
                <c:pt idx="481">
                  <c:v>3.2223229999999998</c:v>
                </c:pt>
                <c:pt idx="482">
                  <c:v>3.2295120000000002</c:v>
                </c:pt>
                <c:pt idx="483">
                  <c:v>3.23509</c:v>
                </c:pt>
                <c:pt idx="484">
                  <c:v>3.2417419999999999</c:v>
                </c:pt>
                <c:pt idx="485">
                  <c:v>3.2493249999999998</c:v>
                </c:pt>
                <c:pt idx="486">
                  <c:v>3.2513800000000002</c:v>
                </c:pt>
                <c:pt idx="487">
                  <c:v>3.2567699999999999</c:v>
                </c:pt>
                <c:pt idx="488">
                  <c:v>3.2636229999999999</c:v>
                </c:pt>
                <c:pt idx="489">
                  <c:v>3.2680799999999999</c:v>
                </c:pt>
                <c:pt idx="490">
                  <c:v>3.270032</c:v>
                </c:pt>
                <c:pt idx="491">
                  <c:v>3.2750810000000001</c:v>
                </c:pt>
                <c:pt idx="492">
                  <c:v>3.279712</c:v>
                </c:pt>
                <c:pt idx="493">
                  <c:v>3.285749</c:v>
                </c:pt>
                <c:pt idx="494">
                  <c:v>3.2893789999999998</c:v>
                </c:pt>
                <c:pt idx="495">
                  <c:v>3.2940369999999999</c:v>
                </c:pt>
                <c:pt idx="496">
                  <c:v>3.2954300000000001</c:v>
                </c:pt>
                <c:pt idx="497">
                  <c:v>3.3020290000000001</c:v>
                </c:pt>
                <c:pt idx="498">
                  <c:v>3.3045179999999998</c:v>
                </c:pt>
                <c:pt idx="499">
                  <c:v>3.3126389999999999</c:v>
                </c:pt>
                <c:pt idx="500">
                  <c:v>3.3141289999999999</c:v>
                </c:pt>
                <c:pt idx="501">
                  <c:v>3.3168359999999999</c:v>
                </c:pt>
                <c:pt idx="502">
                  <c:v>3.3234360000000001</c:v>
                </c:pt>
                <c:pt idx="503">
                  <c:v>3.3277670000000001</c:v>
                </c:pt>
                <c:pt idx="504">
                  <c:v>3.332859</c:v>
                </c:pt>
                <c:pt idx="505">
                  <c:v>3.332719</c:v>
                </c:pt>
                <c:pt idx="506">
                  <c:v>3.3363209999999999</c:v>
                </c:pt>
                <c:pt idx="507">
                  <c:v>3.3402479999999999</c:v>
                </c:pt>
                <c:pt idx="508">
                  <c:v>3.3427340000000001</c:v>
                </c:pt>
                <c:pt idx="509">
                  <c:v>3.3454709999999999</c:v>
                </c:pt>
                <c:pt idx="510">
                  <c:v>3.3492540000000002</c:v>
                </c:pt>
                <c:pt idx="511">
                  <c:v>3.350962</c:v>
                </c:pt>
                <c:pt idx="512">
                  <c:v>3.3542000000000001</c:v>
                </c:pt>
                <c:pt idx="513">
                  <c:v>3.3572540000000002</c:v>
                </c:pt>
                <c:pt idx="514">
                  <c:v>3.3612449999999998</c:v>
                </c:pt>
                <c:pt idx="515">
                  <c:v>3.3628010000000002</c:v>
                </c:pt>
                <c:pt idx="516">
                  <c:v>3.3655879999999998</c:v>
                </c:pt>
                <c:pt idx="517">
                  <c:v>3.3681830000000001</c:v>
                </c:pt>
                <c:pt idx="518">
                  <c:v>3.3706459999999998</c:v>
                </c:pt>
                <c:pt idx="519">
                  <c:v>3.374368</c:v>
                </c:pt>
                <c:pt idx="520">
                  <c:v>3.3806449999999999</c:v>
                </c:pt>
                <c:pt idx="521">
                  <c:v>3.3892929999999999</c:v>
                </c:pt>
                <c:pt idx="522">
                  <c:v>3.3914240000000002</c:v>
                </c:pt>
                <c:pt idx="523">
                  <c:v>3.3990300000000002</c:v>
                </c:pt>
                <c:pt idx="524">
                  <c:v>3.4005839999999998</c:v>
                </c:pt>
                <c:pt idx="525">
                  <c:v>3.4059200000000001</c:v>
                </c:pt>
                <c:pt idx="526">
                  <c:v>3.40726</c:v>
                </c:pt>
                <c:pt idx="527">
                  <c:v>3.4157679999999999</c:v>
                </c:pt>
                <c:pt idx="528">
                  <c:v>3.4207580000000002</c:v>
                </c:pt>
                <c:pt idx="529">
                  <c:v>3.421157</c:v>
                </c:pt>
                <c:pt idx="530">
                  <c:v>3.4282629999999998</c:v>
                </c:pt>
                <c:pt idx="531">
                  <c:v>3.4321259999999998</c:v>
                </c:pt>
                <c:pt idx="532">
                  <c:v>3.4361959999999998</c:v>
                </c:pt>
                <c:pt idx="533">
                  <c:v>3.439578</c:v>
                </c:pt>
                <c:pt idx="534">
                  <c:v>3.4435570000000002</c:v>
                </c:pt>
                <c:pt idx="535">
                  <c:v>3.450081</c:v>
                </c:pt>
                <c:pt idx="536">
                  <c:v>3.4566159999999999</c:v>
                </c:pt>
                <c:pt idx="537">
                  <c:v>3.462961</c:v>
                </c:pt>
                <c:pt idx="538">
                  <c:v>3.466065</c:v>
                </c:pt>
                <c:pt idx="539">
                  <c:v>3.4673470000000002</c:v>
                </c:pt>
                <c:pt idx="540">
                  <c:v>3.4694669999999999</c:v>
                </c:pt>
                <c:pt idx="541">
                  <c:v>3.4740340000000001</c:v>
                </c:pt>
                <c:pt idx="542">
                  <c:v>3.4771100000000001</c:v>
                </c:pt>
                <c:pt idx="543">
                  <c:v>3.4810650000000001</c:v>
                </c:pt>
                <c:pt idx="544">
                  <c:v>3.4852240000000001</c:v>
                </c:pt>
                <c:pt idx="545">
                  <c:v>3.4869720000000002</c:v>
                </c:pt>
                <c:pt idx="546">
                  <c:v>3.4904250000000001</c:v>
                </c:pt>
                <c:pt idx="547">
                  <c:v>3.4942730000000002</c:v>
                </c:pt>
                <c:pt idx="548">
                  <c:v>3.4958670000000001</c:v>
                </c:pt>
                <c:pt idx="549">
                  <c:v>3.498758</c:v>
                </c:pt>
                <c:pt idx="550">
                  <c:v>3.5029759999999999</c:v>
                </c:pt>
                <c:pt idx="551">
                  <c:v>3.5062280000000001</c:v>
                </c:pt>
                <c:pt idx="552">
                  <c:v>3.5075159999999999</c:v>
                </c:pt>
                <c:pt idx="553">
                  <c:v>3.5124529999999998</c:v>
                </c:pt>
                <c:pt idx="554">
                  <c:v>3.517614</c:v>
                </c:pt>
                <c:pt idx="555">
                  <c:v>3.5238800000000001</c:v>
                </c:pt>
                <c:pt idx="556">
                  <c:v>3.5251920000000001</c:v>
                </c:pt>
                <c:pt idx="557">
                  <c:v>3.5281509999999998</c:v>
                </c:pt>
                <c:pt idx="558">
                  <c:v>3.5300530000000001</c:v>
                </c:pt>
                <c:pt idx="559">
                  <c:v>3.5320119999999999</c:v>
                </c:pt>
                <c:pt idx="560">
                  <c:v>3.5345810000000002</c:v>
                </c:pt>
                <c:pt idx="561">
                  <c:v>3.5384739999999999</c:v>
                </c:pt>
                <c:pt idx="562">
                  <c:v>3.5444019999999998</c:v>
                </c:pt>
                <c:pt idx="563">
                  <c:v>3.5454509999999999</c:v>
                </c:pt>
                <c:pt idx="564">
                  <c:v>3.550119</c:v>
                </c:pt>
                <c:pt idx="565">
                  <c:v>3.5530200000000001</c:v>
                </c:pt>
                <c:pt idx="566">
                  <c:v>3.558195</c:v>
                </c:pt>
                <c:pt idx="567">
                  <c:v>3.5629529999999998</c:v>
                </c:pt>
                <c:pt idx="568">
                  <c:v>3.5678299999999998</c:v>
                </c:pt>
                <c:pt idx="569">
                  <c:v>3.5700340000000002</c:v>
                </c:pt>
                <c:pt idx="570">
                  <c:v>3.5729419999999998</c:v>
                </c:pt>
                <c:pt idx="571">
                  <c:v>3.5762049999999999</c:v>
                </c:pt>
                <c:pt idx="572">
                  <c:v>3.5800360000000002</c:v>
                </c:pt>
                <c:pt idx="573">
                  <c:v>3.5823290000000001</c:v>
                </c:pt>
                <c:pt idx="574">
                  <c:v>3.5886170000000002</c:v>
                </c:pt>
                <c:pt idx="575">
                  <c:v>3.5883959999999999</c:v>
                </c:pt>
                <c:pt idx="576">
                  <c:v>3.59545</c:v>
                </c:pt>
                <c:pt idx="577">
                  <c:v>3.6009519999999999</c:v>
                </c:pt>
                <c:pt idx="578">
                  <c:v>3.601969</c:v>
                </c:pt>
                <c:pt idx="579">
                  <c:v>3.6083240000000001</c:v>
                </c:pt>
                <c:pt idx="580">
                  <c:v>3.6161349999999999</c:v>
                </c:pt>
                <c:pt idx="581">
                  <c:v>3.6198320000000002</c:v>
                </c:pt>
                <c:pt idx="582">
                  <c:v>3.6233439999999999</c:v>
                </c:pt>
                <c:pt idx="583">
                  <c:v>3.6281789999999998</c:v>
                </c:pt>
                <c:pt idx="584">
                  <c:v>3.6291099999999998</c:v>
                </c:pt>
                <c:pt idx="585">
                  <c:v>3.6300370000000002</c:v>
                </c:pt>
                <c:pt idx="586">
                  <c:v>3.6363150000000002</c:v>
                </c:pt>
                <c:pt idx="587">
                  <c:v>3.6417169999999999</c:v>
                </c:pt>
                <c:pt idx="588">
                  <c:v>3.6482920000000001</c:v>
                </c:pt>
                <c:pt idx="589">
                  <c:v>3.655297</c:v>
                </c:pt>
                <c:pt idx="590">
                  <c:v>3.6583860000000001</c:v>
                </c:pt>
                <c:pt idx="591">
                  <c:v>3.658239</c:v>
                </c:pt>
                <c:pt idx="592">
                  <c:v>3.664803</c:v>
                </c:pt>
                <c:pt idx="593">
                  <c:v>3.6677780000000002</c:v>
                </c:pt>
                <c:pt idx="594">
                  <c:v>3.6707930000000002</c:v>
                </c:pt>
                <c:pt idx="595">
                  <c:v>3.6779670000000002</c:v>
                </c:pt>
                <c:pt idx="596">
                  <c:v>3.680806</c:v>
                </c:pt>
                <c:pt idx="597">
                  <c:v>3.6858879999999998</c:v>
                </c:pt>
                <c:pt idx="598">
                  <c:v>3.6870769999999999</c:v>
                </c:pt>
                <c:pt idx="599">
                  <c:v>3.689978</c:v>
                </c:pt>
                <c:pt idx="600">
                  <c:v>3.6952410000000002</c:v>
                </c:pt>
                <c:pt idx="601">
                  <c:v>3.697937</c:v>
                </c:pt>
                <c:pt idx="602">
                  <c:v>3.7044260000000002</c:v>
                </c:pt>
                <c:pt idx="603">
                  <c:v>3.708723</c:v>
                </c:pt>
                <c:pt idx="604">
                  <c:v>3.7151179999999999</c:v>
                </c:pt>
                <c:pt idx="605">
                  <c:v>3.7168700000000001</c:v>
                </c:pt>
                <c:pt idx="606">
                  <c:v>3.72275</c:v>
                </c:pt>
                <c:pt idx="607">
                  <c:v>3.7228110000000001</c:v>
                </c:pt>
                <c:pt idx="608">
                  <c:v>3.7316020000000001</c:v>
                </c:pt>
                <c:pt idx="609">
                  <c:v>3.733266</c:v>
                </c:pt>
                <c:pt idx="610">
                  <c:v>3.7363140000000001</c:v>
                </c:pt>
                <c:pt idx="611">
                  <c:v>3.74153</c:v>
                </c:pt>
                <c:pt idx="612">
                  <c:v>3.7470789999999998</c:v>
                </c:pt>
                <c:pt idx="613">
                  <c:v>3.75054</c:v>
                </c:pt>
                <c:pt idx="614">
                  <c:v>3.7535769999999999</c:v>
                </c:pt>
                <c:pt idx="615">
                  <c:v>3.760351</c:v>
                </c:pt>
                <c:pt idx="616">
                  <c:v>3.7652640000000002</c:v>
                </c:pt>
                <c:pt idx="617">
                  <c:v>3.7688830000000002</c:v>
                </c:pt>
                <c:pt idx="618">
                  <c:v>3.7717290000000001</c:v>
                </c:pt>
                <c:pt idx="619">
                  <c:v>3.7747510000000002</c:v>
                </c:pt>
                <c:pt idx="620">
                  <c:v>3.775496</c:v>
                </c:pt>
                <c:pt idx="621">
                  <c:v>3.781202</c:v>
                </c:pt>
                <c:pt idx="622">
                  <c:v>3.7836379999999998</c:v>
                </c:pt>
                <c:pt idx="623">
                  <c:v>3.7877770000000002</c:v>
                </c:pt>
                <c:pt idx="624">
                  <c:v>3.7913999999999999</c:v>
                </c:pt>
                <c:pt idx="625">
                  <c:v>3.798047</c:v>
                </c:pt>
                <c:pt idx="626">
                  <c:v>3.8032219999999999</c:v>
                </c:pt>
                <c:pt idx="627">
                  <c:v>3.803258</c:v>
                </c:pt>
                <c:pt idx="628">
                  <c:v>3.8094760000000001</c:v>
                </c:pt>
                <c:pt idx="629">
                  <c:v>3.8151640000000002</c:v>
                </c:pt>
                <c:pt idx="630">
                  <c:v>3.8183029999999998</c:v>
                </c:pt>
                <c:pt idx="631">
                  <c:v>3.8231869999999999</c:v>
                </c:pt>
                <c:pt idx="632">
                  <c:v>3.8271860000000002</c:v>
                </c:pt>
                <c:pt idx="633">
                  <c:v>3.8338459999999999</c:v>
                </c:pt>
                <c:pt idx="634">
                  <c:v>3.8401879999999999</c:v>
                </c:pt>
                <c:pt idx="635">
                  <c:v>3.845288</c:v>
                </c:pt>
                <c:pt idx="636">
                  <c:v>3.8498049999999999</c:v>
                </c:pt>
                <c:pt idx="637">
                  <c:v>3.8525969999999998</c:v>
                </c:pt>
                <c:pt idx="638">
                  <c:v>3.8539910000000002</c:v>
                </c:pt>
                <c:pt idx="639">
                  <c:v>3.8582010000000002</c:v>
                </c:pt>
                <c:pt idx="640">
                  <c:v>3.86165</c:v>
                </c:pt>
                <c:pt idx="641">
                  <c:v>3.865802</c:v>
                </c:pt>
                <c:pt idx="642">
                  <c:v>3.8726889999999998</c:v>
                </c:pt>
                <c:pt idx="643">
                  <c:v>3.877084</c:v>
                </c:pt>
                <c:pt idx="644">
                  <c:v>3.879572</c:v>
                </c:pt>
                <c:pt idx="645">
                  <c:v>3.8846609999999999</c:v>
                </c:pt>
                <c:pt idx="646">
                  <c:v>3.8904010000000002</c:v>
                </c:pt>
                <c:pt idx="647">
                  <c:v>3.8963549999999998</c:v>
                </c:pt>
                <c:pt idx="648">
                  <c:v>3.8995950000000001</c:v>
                </c:pt>
                <c:pt idx="649">
                  <c:v>3.9041519999999998</c:v>
                </c:pt>
                <c:pt idx="650">
                  <c:v>3.9093010000000001</c:v>
                </c:pt>
                <c:pt idx="651">
                  <c:v>3.91011</c:v>
                </c:pt>
                <c:pt idx="652">
                  <c:v>3.9105639999999999</c:v>
                </c:pt>
                <c:pt idx="653">
                  <c:v>3.918501</c:v>
                </c:pt>
                <c:pt idx="654">
                  <c:v>3.9205049999999999</c:v>
                </c:pt>
                <c:pt idx="655">
                  <c:v>3.925999</c:v>
                </c:pt>
                <c:pt idx="656">
                  <c:v>3.9281190000000001</c:v>
                </c:pt>
                <c:pt idx="657">
                  <c:v>3.9282590000000002</c:v>
                </c:pt>
                <c:pt idx="658">
                  <c:v>3.9360279999999999</c:v>
                </c:pt>
                <c:pt idx="659">
                  <c:v>3.9419550000000001</c:v>
                </c:pt>
                <c:pt idx="660">
                  <c:v>3.9434629999999999</c:v>
                </c:pt>
                <c:pt idx="661">
                  <c:v>3.9469599999999998</c:v>
                </c:pt>
                <c:pt idx="662">
                  <c:v>3.9510130000000001</c:v>
                </c:pt>
                <c:pt idx="663">
                  <c:v>3.9550160000000001</c:v>
                </c:pt>
                <c:pt idx="664">
                  <c:v>3.9584510000000002</c:v>
                </c:pt>
                <c:pt idx="665">
                  <c:v>3.9670839999999998</c:v>
                </c:pt>
                <c:pt idx="666">
                  <c:v>3.9706549999999998</c:v>
                </c:pt>
                <c:pt idx="667">
                  <c:v>3.9754480000000001</c:v>
                </c:pt>
                <c:pt idx="668">
                  <c:v>3.9814289999999999</c:v>
                </c:pt>
                <c:pt idx="669">
                  <c:v>3.9830299999999998</c:v>
                </c:pt>
                <c:pt idx="670">
                  <c:v>3.9898280000000002</c:v>
                </c:pt>
                <c:pt idx="671">
                  <c:v>3.9921350000000002</c:v>
                </c:pt>
                <c:pt idx="672">
                  <c:v>3.9940929999999999</c:v>
                </c:pt>
                <c:pt idx="673">
                  <c:v>3.9980829999999998</c:v>
                </c:pt>
                <c:pt idx="674">
                  <c:v>4.0021129999999996</c:v>
                </c:pt>
                <c:pt idx="675">
                  <c:v>4.0063560000000003</c:v>
                </c:pt>
                <c:pt idx="676">
                  <c:v>4.0097199999999997</c:v>
                </c:pt>
                <c:pt idx="677">
                  <c:v>4.0123439999999997</c:v>
                </c:pt>
                <c:pt idx="678">
                  <c:v>4.0159950000000002</c:v>
                </c:pt>
                <c:pt idx="679">
                  <c:v>4.018999</c:v>
                </c:pt>
                <c:pt idx="680">
                  <c:v>4.0201779999999996</c:v>
                </c:pt>
                <c:pt idx="681">
                  <c:v>4.0227320000000004</c:v>
                </c:pt>
                <c:pt idx="682">
                  <c:v>4.0304679999999999</c:v>
                </c:pt>
                <c:pt idx="683">
                  <c:v>4.0341430000000003</c:v>
                </c:pt>
                <c:pt idx="684">
                  <c:v>4.0343109999999998</c:v>
                </c:pt>
                <c:pt idx="685">
                  <c:v>4.0397829999999999</c:v>
                </c:pt>
                <c:pt idx="686">
                  <c:v>4.0421909999999999</c:v>
                </c:pt>
                <c:pt idx="687">
                  <c:v>4.0462619999999996</c:v>
                </c:pt>
                <c:pt idx="688">
                  <c:v>4.0473439999999998</c:v>
                </c:pt>
                <c:pt idx="689">
                  <c:v>4.0513979999999998</c:v>
                </c:pt>
                <c:pt idx="690">
                  <c:v>4.0547700000000004</c:v>
                </c:pt>
                <c:pt idx="691">
                  <c:v>4.0575200000000002</c:v>
                </c:pt>
                <c:pt idx="692">
                  <c:v>4.0648809999999997</c:v>
                </c:pt>
                <c:pt idx="693">
                  <c:v>4.0679059999999998</c:v>
                </c:pt>
                <c:pt idx="694">
                  <c:v>4.0698299999999996</c:v>
                </c:pt>
                <c:pt idx="695">
                  <c:v>4.0755290000000004</c:v>
                </c:pt>
                <c:pt idx="696">
                  <c:v>4.0829909999999998</c:v>
                </c:pt>
                <c:pt idx="697">
                  <c:v>4.0872659999999996</c:v>
                </c:pt>
                <c:pt idx="698">
                  <c:v>4.0893230000000003</c:v>
                </c:pt>
                <c:pt idx="699">
                  <c:v>4.0909810000000002</c:v>
                </c:pt>
                <c:pt idx="700">
                  <c:v>4.0955529999999998</c:v>
                </c:pt>
                <c:pt idx="701">
                  <c:v>4.0999150000000002</c:v>
                </c:pt>
                <c:pt idx="702">
                  <c:v>4.1044850000000004</c:v>
                </c:pt>
                <c:pt idx="703">
                  <c:v>4.1081279999999998</c:v>
                </c:pt>
                <c:pt idx="704">
                  <c:v>4.1144530000000001</c:v>
                </c:pt>
                <c:pt idx="705">
                  <c:v>4.115246</c:v>
                </c:pt>
                <c:pt idx="706">
                  <c:v>4.1222079999999997</c:v>
                </c:pt>
                <c:pt idx="707">
                  <c:v>4.1277200000000001</c:v>
                </c:pt>
                <c:pt idx="708">
                  <c:v>4.1313979999999999</c:v>
                </c:pt>
                <c:pt idx="709">
                  <c:v>4.1324740000000002</c:v>
                </c:pt>
                <c:pt idx="710">
                  <c:v>4.1398080000000004</c:v>
                </c:pt>
                <c:pt idx="711">
                  <c:v>4.1447979999999998</c:v>
                </c:pt>
                <c:pt idx="712">
                  <c:v>4.1499779999999999</c:v>
                </c:pt>
                <c:pt idx="713">
                  <c:v>4.1558950000000001</c:v>
                </c:pt>
                <c:pt idx="714">
                  <c:v>4.158455</c:v>
                </c:pt>
                <c:pt idx="715">
                  <c:v>4.1657450000000003</c:v>
                </c:pt>
                <c:pt idx="716">
                  <c:v>4.1714039999999999</c:v>
                </c:pt>
                <c:pt idx="717">
                  <c:v>4.1786440000000002</c:v>
                </c:pt>
                <c:pt idx="718">
                  <c:v>4.1828560000000001</c:v>
                </c:pt>
                <c:pt idx="719">
                  <c:v>4.1875590000000003</c:v>
                </c:pt>
                <c:pt idx="720">
                  <c:v>4.192984</c:v>
                </c:pt>
                <c:pt idx="721">
                  <c:v>4.1970879999999999</c:v>
                </c:pt>
                <c:pt idx="722">
                  <c:v>4.2039879999999998</c:v>
                </c:pt>
                <c:pt idx="723">
                  <c:v>4.2067670000000001</c:v>
                </c:pt>
                <c:pt idx="724">
                  <c:v>4.2129200000000004</c:v>
                </c:pt>
                <c:pt idx="725">
                  <c:v>4.2166430000000004</c:v>
                </c:pt>
                <c:pt idx="726">
                  <c:v>4.2182959999999996</c:v>
                </c:pt>
                <c:pt idx="727">
                  <c:v>4.2235690000000004</c:v>
                </c:pt>
                <c:pt idx="728">
                  <c:v>4.2277389999999997</c:v>
                </c:pt>
                <c:pt idx="729">
                  <c:v>4.2313179999999999</c:v>
                </c:pt>
                <c:pt idx="730">
                  <c:v>4.235919</c:v>
                </c:pt>
                <c:pt idx="731">
                  <c:v>4.2421540000000002</c:v>
                </c:pt>
                <c:pt idx="732">
                  <c:v>4.2449469999999998</c:v>
                </c:pt>
                <c:pt idx="733">
                  <c:v>4.2478889999999998</c:v>
                </c:pt>
                <c:pt idx="734">
                  <c:v>4.2507000000000001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E1-2C47-ACD9-E60B2E6265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3551888"/>
        <c:axId val="673959872"/>
      </c:lineChart>
      <c:catAx>
        <c:axId val="673551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Elapsed Time [min]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73959872"/>
        <c:crosses val="autoZero"/>
        <c:auto val="1"/>
        <c:lblAlgn val="ctr"/>
        <c:lblOffset val="100"/>
        <c:tickLblSkip val="137"/>
        <c:noMultiLvlLbl val="0"/>
      </c:catAx>
      <c:valAx>
        <c:axId val="67395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Size (10e6)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673551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Cottontail DB</a:t>
            </a:r>
          </a:p>
        </c:rich>
      </c:tx>
      <c:layout>
        <c:manualLayout>
          <c:xMode val="edge"/>
          <c:yMode val="edge"/>
          <c:x val="0.37569062207105142"/>
          <c:y val="7.3158966242018613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plus>
            <c:min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ANNS'!$F$2:$F$4</c:f>
              <c:numCache>
                <c:formatCode>0.00</c:formatCode>
                <c:ptCount val="3"/>
                <c:pt idx="0">
                  <c:v>1.1507999999999901</c:v>
                </c:pt>
                <c:pt idx="1">
                  <c:v>0.9456</c:v>
                </c:pt>
                <c:pt idx="2">
                  <c:v>0.42770000000000002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54-CA4D-B76A-0D3E16A2EC5C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plus>
            <c:min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ANNS'!$F$5:$F$7</c:f>
              <c:numCache>
                <c:formatCode>0.00</c:formatCode>
                <c:ptCount val="3"/>
                <c:pt idx="0">
                  <c:v>1.3379999999999901</c:v>
                </c:pt>
                <c:pt idx="1">
                  <c:v>1.2987</c:v>
                </c:pt>
                <c:pt idx="2">
                  <c:v>0.62009999999999998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54-CA4D-B76A-0D3E16A2EC5C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plus>
            <c:min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ANNS'!$F$8:$F$10</c:f>
              <c:numCache>
                <c:formatCode>0.00</c:formatCode>
                <c:ptCount val="3"/>
                <c:pt idx="0">
                  <c:v>13.145300000000001</c:v>
                </c:pt>
                <c:pt idx="1">
                  <c:v>7.5451999999999897</c:v>
                </c:pt>
                <c:pt idx="2">
                  <c:v>4.9894999999999996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54-CA4D-B76A-0D3E16A2EC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46219168"/>
        <c:axId val="157981263"/>
      </c:barChart>
      <c:catAx>
        <c:axId val="1246219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GB" sz="2800" b="1" baseline="0">
                    <a:latin typeface="+mj-lt"/>
                  </a:rPr>
                  <a:t>Access Method </a:t>
                </a:r>
              </a:p>
            </c:rich>
          </c:tx>
          <c:layout>
            <c:manualLayout>
              <c:xMode val="edge"/>
              <c:yMode val="edge"/>
              <c:x val="0.40075913503272464"/>
              <c:y val="0.88667776691264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57981263"/>
        <c:crosses val="autoZero"/>
        <c:auto val="1"/>
        <c:lblAlgn val="ctr"/>
        <c:lblOffset val="100"/>
        <c:noMultiLvlLbl val="0"/>
      </c:catAx>
      <c:valAx>
        <c:axId val="15798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baseline="0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462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5343490459951385"/>
          <c:w val="0.28162676290484578"/>
          <c:h val="4.65650954004861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Milvus</a:t>
            </a:r>
            <a:r>
              <a:rPr lang="en-GB" sz="4000" b="1" baseline="0"/>
              <a:t> (On Disk</a:t>
            </a:r>
            <a:r>
              <a:rPr lang="en-GB" sz="4000" b="1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>
        <c:manualLayout>
          <c:layoutTarget val="inner"/>
          <c:xMode val="edge"/>
          <c:yMode val="edge"/>
          <c:x val="1.2083398457113493E-2"/>
          <c:y val="0.10220444786355729"/>
          <c:w val="0.97583320308577304"/>
          <c:h val="0.71791805777630291"/>
        </c:manualLayout>
      </c:layout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cust"/>
            <c:noEndCap val="0"/>
            <c:plus>
              <c:numRef>
                <c:f>'Milvus Disk Big ANNS'!$J$2:$J$4</c:f>
                <c:numCache>
                  <c:formatCode>General</c:formatCode>
                  <c:ptCount val="3"/>
                  <c:pt idx="0">
                    <c:v>0.52001201909189909</c:v>
                  </c:pt>
                  <c:pt idx="1">
                    <c:v>1.4276632033499936E-2</c:v>
                  </c:pt>
                  <c:pt idx="2">
                    <c:v>2.6283919883599793E-2</c:v>
                  </c:pt>
                </c:numCache>
              </c:numRef>
            </c:plus>
            <c:minus>
              <c:numRef>
                <c:f>'Milvus Disk Big ANNS'!$J$2:$J$4</c:f>
                <c:numCache>
                  <c:formatCode>General</c:formatCode>
                  <c:ptCount val="3"/>
                  <c:pt idx="0">
                    <c:v>0.52001201909189909</c:v>
                  </c:pt>
                  <c:pt idx="1">
                    <c:v>1.4276632033499936E-2</c:v>
                  </c:pt>
                  <c:pt idx="2">
                    <c:v>2.6283919883599793E-2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ANNS'!$F$2:$F$4</c:f>
              <c:numCache>
                <c:formatCode>0.00</c:formatCode>
                <c:ptCount val="3"/>
                <c:pt idx="0">
                  <c:v>13.0185</c:v>
                </c:pt>
                <c:pt idx="1">
                  <c:v>14.4293999999999</c:v>
                </c:pt>
                <c:pt idx="2">
                  <c:v>14.4168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FF-5A4B-B599-06229E417AE7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ANNS'!$F$5:$F$7</c:f>
              <c:numCache>
                <c:formatCode>0.00</c:formatCode>
                <c:ptCount val="3"/>
                <c:pt idx="0">
                  <c:v>18.075099999999999</c:v>
                </c:pt>
                <c:pt idx="1">
                  <c:v>21.758500000000002</c:v>
                </c:pt>
                <c:pt idx="2">
                  <c:v>21.9636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FF-5A4B-B599-06229E417AE7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ANNS'!$F$8:$F$10</c:f>
              <c:numCache>
                <c:formatCode>0.00</c:formatCode>
                <c:ptCount val="3"/>
                <c:pt idx="0">
                  <c:v>172.99039999999999</c:v>
                </c:pt>
                <c:pt idx="1">
                  <c:v>218.42850000000001</c:v>
                </c:pt>
                <c:pt idx="2">
                  <c:v>217.8374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FF-5A4B-B599-06229E417AE7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4729343"/>
        <c:axId val="225334527"/>
      </c:barChart>
      <c:catAx>
        <c:axId val="22472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Access Method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5334527"/>
        <c:crosses val="autoZero"/>
        <c:auto val="1"/>
        <c:lblAlgn val="ctr"/>
        <c:lblOffset val="100"/>
        <c:noMultiLvlLbl val="0"/>
      </c:catAx>
      <c:valAx>
        <c:axId val="225334527"/>
        <c:scaling>
          <c:orientation val="minMax"/>
          <c:max val="14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2472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5210455613546396"/>
          <c:w val="0.28162673854544423"/>
          <c:h val="4.65650905226884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Cottontail DB</a:t>
            </a:r>
          </a:p>
        </c:rich>
      </c:tx>
      <c:layout>
        <c:manualLayout>
          <c:xMode val="edge"/>
          <c:yMode val="edge"/>
          <c:x val="0.37569062207105142"/>
          <c:y val="7.3158966242018613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plus>
            <c:minus>
              <c:numRef>
                <c:f>'Cottontail DB Big ANNS'!$O$2:$O$4</c:f>
                <c:numCache>
                  <c:formatCode>General</c:formatCode>
                  <c:ptCount val="3"/>
                  <c:pt idx="0">
                    <c:v>0.45663669001368901</c:v>
                  </c:pt>
                  <c:pt idx="1">
                    <c:v>0.36231637494813296</c:v>
                  </c:pt>
                  <c:pt idx="2">
                    <c:v>0.23078708321259703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ANNS'!$F$2:$F$4</c:f>
              <c:numCache>
                <c:formatCode>0.00</c:formatCode>
                <c:ptCount val="3"/>
                <c:pt idx="0">
                  <c:v>1.1507999999999901</c:v>
                </c:pt>
                <c:pt idx="1">
                  <c:v>0.9456</c:v>
                </c:pt>
                <c:pt idx="2">
                  <c:v>0.42770000000000002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DB-A040-B35B-69919B822AED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plus>
            <c:minus>
              <c:numRef>
                <c:f>'Cottontail DB Big ANNS'!$O$5:$O$7</c:f>
                <c:numCache>
                  <c:formatCode>General</c:formatCode>
                  <c:ptCount val="3"/>
                  <c:pt idx="0">
                    <c:v>7.9361339594420155E-2</c:v>
                  </c:pt>
                  <c:pt idx="1">
                    <c:v>0.25092674893947997</c:v>
                  </c:pt>
                  <c:pt idx="2">
                    <c:v>8.0248849074474937E-2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ANNS'!$F$5:$F$7</c:f>
              <c:numCache>
                <c:formatCode>0.00</c:formatCode>
                <c:ptCount val="3"/>
                <c:pt idx="0">
                  <c:v>1.3379999999999901</c:v>
                </c:pt>
                <c:pt idx="1">
                  <c:v>1.2987</c:v>
                </c:pt>
                <c:pt idx="2">
                  <c:v>0.62009999999999998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DB-A040-B35B-69919B822AED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plus>
            <c:minus>
              <c:numRef>
                <c:f>'Cottontail DB Big ANNS'!$O$8:$O$10</c:f>
                <c:numCache>
                  <c:formatCode>General</c:formatCode>
                  <c:ptCount val="3"/>
                  <c:pt idx="0">
                    <c:v>0.18799707444540026</c:v>
                  </c:pt>
                  <c:pt idx="1">
                    <c:v>0.81951256515348003</c:v>
                  </c:pt>
                  <c:pt idx="2">
                    <c:v>0.18689524695223003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ANNS'!$F$8:$F$10</c:f>
              <c:numCache>
                <c:formatCode>0.00</c:formatCode>
                <c:ptCount val="3"/>
                <c:pt idx="0">
                  <c:v>13.145300000000001</c:v>
                </c:pt>
                <c:pt idx="1">
                  <c:v>7.5451999999999897</c:v>
                </c:pt>
                <c:pt idx="2">
                  <c:v>4.9894999999999996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DB-A040-B35B-69919B822A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46219168"/>
        <c:axId val="157981263"/>
      </c:barChart>
      <c:catAx>
        <c:axId val="1246219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GB" sz="2800" b="1" baseline="0" dirty="0">
                    <a:latin typeface="+mj-lt"/>
                  </a:rPr>
                  <a:t>Access Method </a:t>
                </a:r>
              </a:p>
            </c:rich>
          </c:tx>
          <c:layout>
            <c:manualLayout>
              <c:xMode val="edge"/>
              <c:yMode val="edge"/>
              <c:x val="0.40075913503272464"/>
              <c:y val="0.886677766912642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57981263"/>
        <c:crosses val="autoZero"/>
        <c:auto val="1"/>
        <c:lblAlgn val="ctr"/>
        <c:lblOffset val="100"/>
        <c:noMultiLvlLbl val="0"/>
      </c:catAx>
      <c:valAx>
        <c:axId val="15798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baseline="0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462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5343490459951385"/>
          <c:w val="0.28162676290484578"/>
          <c:h val="4.65650954004861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C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Speed-up vs. Brute Force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'Adaptiveness VAF ID'!$B$2:$B$499</c:f>
              <c:numCache>
                <c:formatCode>0.0</c:formatCode>
                <c:ptCount val="4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10</c:v>
                </c:pt>
                <c:pt idx="273">
                  <c:v>10</c:v>
                </c:pt>
                <c:pt idx="274">
                  <c:v>10</c:v>
                </c:pt>
                <c:pt idx="275">
                  <c:v>10</c:v>
                </c:pt>
                <c:pt idx="276">
                  <c:v>10</c:v>
                </c:pt>
                <c:pt idx="277">
                  <c:v>10</c:v>
                </c:pt>
                <c:pt idx="278">
                  <c:v>10</c:v>
                </c:pt>
                <c:pt idx="279">
                  <c:v>10</c:v>
                </c:pt>
                <c:pt idx="280">
                  <c:v>10</c:v>
                </c:pt>
                <c:pt idx="281">
                  <c:v>10</c:v>
                </c:pt>
                <c:pt idx="282">
                  <c:v>10</c:v>
                </c:pt>
                <c:pt idx="283">
                  <c:v>10</c:v>
                </c:pt>
                <c:pt idx="284">
                  <c:v>10</c:v>
                </c:pt>
                <c:pt idx="285">
                  <c:v>10</c:v>
                </c:pt>
                <c:pt idx="286">
                  <c:v>10</c:v>
                </c:pt>
                <c:pt idx="287">
                  <c:v>10</c:v>
                </c:pt>
                <c:pt idx="288">
                  <c:v>10</c:v>
                </c:pt>
                <c:pt idx="289">
                  <c:v>10</c:v>
                </c:pt>
                <c:pt idx="290">
                  <c:v>10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20</c:v>
                </c:pt>
                <c:pt idx="385">
                  <c:v>20</c:v>
                </c:pt>
                <c:pt idx="386">
                  <c:v>20</c:v>
                </c:pt>
                <c:pt idx="387">
                  <c:v>20</c:v>
                </c:pt>
                <c:pt idx="388">
                  <c:v>20</c:v>
                </c:pt>
                <c:pt idx="389">
                  <c:v>20</c:v>
                </c:pt>
                <c:pt idx="390">
                  <c:v>20</c:v>
                </c:pt>
                <c:pt idx="391">
                  <c:v>20</c:v>
                </c:pt>
                <c:pt idx="392">
                  <c:v>20</c:v>
                </c:pt>
                <c:pt idx="393">
                  <c:v>20</c:v>
                </c:pt>
                <c:pt idx="394">
                  <c:v>20</c:v>
                </c:pt>
                <c:pt idx="395">
                  <c:v>20</c:v>
                </c:pt>
                <c:pt idx="396">
                  <c:v>20</c:v>
                </c:pt>
                <c:pt idx="397">
                  <c:v>20</c:v>
                </c:pt>
                <c:pt idx="398">
                  <c:v>20</c:v>
                </c:pt>
                <c:pt idx="399">
                  <c:v>20</c:v>
                </c:pt>
                <c:pt idx="400">
                  <c:v>20</c:v>
                </c:pt>
                <c:pt idx="401">
                  <c:v>20</c:v>
                </c:pt>
                <c:pt idx="402">
                  <c:v>20</c:v>
                </c:pt>
                <c:pt idx="403">
                  <c:v>20</c:v>
                </c:pt>
                <c:pt idx="404">
                  <c:v>20</c:v>
                </c:pt>
                <c:pt idx="405">
                  <c:v>20</c:v>
                </c:pt>
                <c:pt idx="406">
                  <c:v>20</c:v>
                </c:pt>
                <c:pt idx="407">
                  <c:v>20</c:v>
                </c:pt>
                <c:pt idx="408">
                  <c:v>20</c:v>
                </c:pt>
                <c:pt idx="409">
                  <c:v>20</c:v>
                </c:pt>
                <c:pt idx="410">
                  <c:v>20</c:v>
                </c:pt>
                <c:pt idx="411">
                  <c:v>20</c:v>
                </c:pt>
                <c:pt idx="412">
                  <c:v>20</c:v>
                </c:pt>
                <c:pt idx="413">
                  <c:v>20</c:v>
                </c:pt>
                <c:pt idx="414">
                  <c:v>20</c:v>
                </c:pt>
                <c:pt idx="415">
                  <c:v>20</c:v>
                </c:pt>
                <c:pt idx="416">
                  <c:v>20</c:v>
                </c:pt>
                <c:pt idx="417">
                  <c:v>20</c:v>
                </c:pt>
                <c:pt idx="418">
                  <c:v>20</c:v>
                </c:pt>
                <c:pt idx="419">
                  <c:v>20</c:v>
                </c:pt>
                <c:pt idx="420">
                  <c:v>20</c:v>
                </c:pt>
                <c:pt idx="421">
                  <c:v>20</c:v>
                </c:pt>
                <c:pt idx="422">
                  <c:v>20</c:v>
                </c:pt>
                <c:pt idx="423">
                  <c:v>20</c:v>
                </c:pt>
                <c:pt idx="424">
                  <c:v>20</c:v>
                </c:pt>
                <c:pt idx="425">
                  <c:v>20</c:v>
                </c:pt>
                <c:pt idx="426">
                  <c:v>20</c:v>
                </c:pt>
                <c:pt idx="427">
                  <c:v>20</c:v>
                </c:pt>
                <c:pt idx="428">
                  <c:v>20</c:v>
                </c:pt>
                <c:pt idx="429">
                  <c:v>20</c:v>
                </c:pt>
                <c:pt idx="430">
                  <c:v>20</c:v>
                </c:pt>
                <c:pt idx="431">
                  <c:v>20</c:v>
                </c:pt>
                <c:pt idx="432">
                  <c:v>20</c:v>
                </c:pt>
                <c:pt idx="433">
                  <c:v>20</c:v>
                </c:pt>
                <c:pt idx="434">
                  <c:v>20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30</c:v>
                </c:pt>
                <c:pt idx="488">
                  <c:v>30</c:v>
                </c:pt>
                <c:pt idx="489">
                  <c:v>30</c:v>
                </c:pt>
                <c:pt idx="490">
                  <c:v>30</c:v>
                </c:pt>
                <c:pt idx="491">
                  <c:v>30</c:v>
                </c:pt>
                <c:pt idx="492">
                  <c:v>30</c:v>
                </c:pt>
                <c:pt idx="493">
                  <c:v>30</c:v>
                </c:pt>
                <c:pt idx="494">
                  <c:v>30</c:v>
                </c:pt>
                <c:pt idx="495">
                  <c:v>30</c:v>
                </c:pt>
                <c:pt idx="496">
                  <c:v>30</c:v>
                </c:pt>
                <c:pt idx="497">
                  <c:v>30</c:v>
                </c:pt>
              </c:numCache>
            </c:numRef>
          </c:cat>
          <c:val>
            <c:numRef>
              <c:f>'Adaptiveness VAF ID'!$I$2:$I$499</c:f>
              <c:numCache>
                <c:formatCode>General</c:formatCode>
                <c:ptCount val="498"/>
                <c:pt idx="0">
                  <c:v>0.19600000000000001</c:v>
                </c:pt>
                <c:pt idx="1">
                  <c:v>0.753</c:v>
                </c:pt>
                <c:pt idx="2">
                  <c:v>0.47199999999999998</c:v>
                </c:pt>
                <c:pt idx="3">
                  <c:v>0.78400000000000003</c:v>
                </c:pt>
                <c:pt idx="4">
                  <c:v>0.46600000000000003</c:v>
                </c:pt>
                <c:pt idx="5">
                  <c:v>7.1999999999999995E-2</c:v>
                </c:pt>
                <c:pt idx="6">
                  <c:v>0.318</c:v>
                </c:pt>
                <c:pt idx="7">
                  <c:v>0.41899999999999998</c:v>
                </c:pt>
                <c:pt idx="8">
                  <c:v>0.25700000000000001</c:v>
                </c:pt>
                <c:pt idx="9">
                  <c:v>0.38</c:v>
                </c:pt>
                <c:pt idx="10">
                  <c:v>0.249</c:v>
                </c:pt>
                <c:pt idx="11">
                  <c:v>0.40899999999999997</c:v>
                </c:pt>
                <c:pt idx="12">
                  <c:v>0.72199999999999998</c:v>
                </c:pt>
                <c:pt idx="13">
                  <c:v>0.35299999999999998</c:v>
                </c:pt>
                <c:pt idx="14">
                  <c:v>-9.7000000000000003E-2</c:v>
                </c:pt>
                <c:pt idx="15">
                  <c:v>0.621</c:v>
                </c:pt>
                <c:pt idx="16">
                  <c:v>0.55300000000000005</c:v>
                </c:pt>
                <c:pt idx="17">
                  <c:v>0.86899999999999999</c:v>
                </c:pt>
                <c:pt idx="18">
                  <c:v>0.39600000000000002</c:v>
                </c:pt>
                <c:pt idx="19">
                  <c:v>1.6E-2</c:v>
                </c:pt>
                <c:pt idx="20">
                  <c:v>0.59399999999999997</c:v>
                </c:pt>
                <c:pt idx="21">
                  <c:v>0.51900000000000002</c:v>
                </c:pt>
                <c:pt idx="22">
                  <c:v>0.48199999999999998</c:v>
                </c:pt>
                <c:pt idx="23">
                  <c:v>0.53100000000000003</c:v>
                </c:pt>
                <c:pt idx="24">
                  <c:v>0.51100000000000001</c:v>
                </c:pt>
                <c:pt idx="25">
                  <c:v>0.77400000000000002</c:v>
                </c:pt>
                <c:pt idx="26">
                  <c:v>0.193</c:v>
                </c:pt>
                <c:pt idx="27">
                  <c:v>0.108</c:v>
                </c:pt>
                <c:pt idx="28">
                  <c:v>0.58199999999999996</c:v>
                </c:pt>
                <c:pt idx="29">
                  <c:v>0.46700000000000003</c:v>
                </c:pt>
                <c:pt idx="30">
                  <c:v>0.873</c:v>
                </c:pt>
                <c:pt idx="31">
                  <c:v>0.71</c:v>
                </c:pt>
                <c:pt idx="32">
                  <c:v>0.42899999999999999</c:v>
                </c:pt>
                <c:pt idx="33">
                  <c:v>0.30299999999999999</c:v>
                </c:pt>
                <c:pt idx="34">
                  <c:v>0.33300000000000002</c:v>
                </c:pt>
                <c:pt idx="35">
                  <c:v>0.61299999999999999</c:v>
                </c:pt>
                <c:pt idx="36">
                  <c:v>0.46100000000000002</c:v>
                </c:pt>
                <c:pt idx="37">
                  <c:v>0.122</c:v>
                </c:pt>
                <c:pt idx="38">
                  <c:v>0.61699999999999999</c:v>
                </c:pt>
                <c:pt idx="39">
                  <c:v>6.4000000000000001E-2</c:v>
                </c:pt>
                <c:pt idx="40">
                  <c:v>0.84199999999999997</c:v>
                </c:pt>
                <c:pt idx="41">
                  <c:v>0.36899999999999999</c:v>
                </c:pt>
                <c:pt idx="42">
                  <c:v>0.72</c:v>
                </c:pt>
                <c:pt idx="43">
                  <c:v>0.45800000000000002</c:v>
                </c:pt>
                <c:pt idx="44">
                  <c:v>0.46500000000000002</c:v>
                </c:pt>
                <c:pt idx="45">
                  <c:v>0.59</c:v>
                </c:pt>
                <c:pt idx="46">
                  <c:v>0.68400000000000005</c:v>
                </c:pt>
                <c:pt idx="47">
                  <c:v>0.31</c:v>
                </c:pt>
                <c:pt idx="48">
                  <c:v>0.64400000000000002</c:v>
                </c:pt>
                <c:pt idx="49">
                  <c:v>0.252</c:v>
                </c:pt>
                <c:pt idx="50">
                  <c:v>0.65600000000000003</c:v>
                </c:pt>
                <c:pt idx="51">
                  <c:v>0.59899999999999998</c:v>
                </c:pt>
                <c:pt idx="52">
                  <c:v>6.4000000000000001E-2</c:v>
                </c:pt>
                <c:pt idx="53">
                  <c:v>0.9</c:v>
                </c:pt>
                <c:pt idx="54">
                  <c:v>0.60599999999999998</c:v>
                </c:pt>
                <c:pt idx="55">
                  <c:v>0.72299999999999998</c:v>
                </c:pt>
                <c:pt idx="56">
                  <c:v>0.442</c:v>
                </c:pt>
                <c:pt idx="57">
                  <c:v>0.123</c:v>
                </c:pt>
                <c:pt idx="58">
                  <c:v>0.77600000000000002</c:v>
                </c:pt>
                <c:pt idx="59">
                  <c:v>0.318</c:v>
                </c:pt>
                <c:pt idx="60">
                  <c:v>0.44800000000000001</c:v>
                </c:pt>
                <c:pt idx="61">
                  <c:v>0.82199999999999995</c:v>
                </c:pt>
                <c:pt idx="62">
                  <c:v>0.48899999999999999</c:v>
                </c:pt>
                <c:pt idx="63">
                  <c:v>0.64100000000000001</c:v>
                </c:pt>
                <c:pt idx="64">
                  <c:v>0.67100000000000004</c:v>
                </c:pt>
                <c:pt idx="65">
                  <c:v>0.47699999999999998</c:v>
                </c:pt>
                <c:pt idx="66">
                  <c:v>1.0489999999999999</c:v>
                </c:pt>
                <c:pt idx="67">
                  <c:v>0.52</c:v>
                </c:pt>
                <c:pt idx="68">
                  <c:v>0.11700000000000001</c:v>
                </c:pt>
                <c:pt idx="69">
                  <c:v>0.80700000000000005</c:v>
                </c:pt>
                <c:pt idx="70">
                  <c:v>0.53500000000000003</c:v>
                </c:pt>
                <c:pt idx="71">
                  <c:v>0.76</c:v>
                </c:pt>
                <c:pt idx="72">
                  <c:v>0.48</c:v>
                </c:pt>
                <c:pt idx="73">
                  <c:v>0.63900000000000001</c:v>
                </c:pt>
                <c:pt idx="74">
                  <c:v>0.66400000000000003</c:v>
                </c:pt>
                <c:pt idx="75">
                  <c:v>0.45500000000000002</c:v>
                </c:pt>
                <c:pt idx="76">
                  <c:v>0.53900000000000003</c:v>
                </c:pt>
                <c:pt idx="77">
                  <c:v>0.46500000000000002</c:v>
                </c:pt>
                <c:pt idx="78">
                  <c:v>0.53</c:v>
                </c:pt>
                <c:pt idx="79">
                  <c:v>0.47</c:v>
                </c:pt>
                <c:pt idx="80">
                  <c:v>0.52600000000000002</c:v>
                </c:pt>
                <c:pt idx="81">
                  <c:v>0.376</c:v>
                </c:pt>
                <c:pt idx="82">
                  <c:v>0.52200000000000002</c:v>
                </c:pt>
                <c:pt idx="83">
                  <c:v>1.0049999999999999</c:v>
                </c:pt>
                <c:pt idx="84">
                  <c:v>0.39500000000000002</c:v>
                </c:pt>
                <c:pt idx="85">
                  <c:v>0.47699999999999998</c:v>
                </c:pt>
                <c:pt idx="86">
                  <c:v>0.60799999999999998</c:v>
                </c:pt>
                <c:pt idx="87">
                  <c:v>0.55700000000000005</c:v>
                </c:pt>
                <c:pt idx="88">
                  <c:v>0.59599999999999997</c:v>
                </c:pt>
                <c:pt idx="89">
                  <c:v>1.089</c:v>
                </c:pt>
                <c:pt idx="90">
                  <c:v>0.67700000000000005</c:v>
                </c:pt>
                <c:pt idx="91">
                  <c:v>0.69099999999999995</c:v>
                </c:pt>
                <c:pt idx="92">
                  <c:v>0.57599999999999996</c:v>
                </c:pt>
                <c:pt idx="93">
                  <c:v>0.53500000000000003</c:v>
                </c:pt>
                <c:pt idx="94">
                  <c:v>0.255</c:v>
                </c:pt>
                <c:pt idx="95">
                  <c:v>0.61499999999999999</c:v>
                </c:pt>
                <c:pt idx="96">
                  <c:v>0.72099999999999997</c:v>
                </c:pt>
                <c:pt idx="97">
                  <c:v>0.40100000000000002</c:v>
                </c:pt>
                <c:pt idx="98">
                  <c:v>0.54700000000000004</c:v>
                </c:pt>
                <c:pt idx="99">
                  <c:v>0.69099999999999995</c:v>
                </c:pt>
                <c:pt idx="100">
                  <c:v>0.29699999999999999</c:v>
                </c:pt>
                <c:pt idx="101">
                  <c:v>0.34699999999999998</c:v>
                </c:pt>
                <c:pt idx="102">
                  <c:v>0.65900000000000003</c:v>
                </c:pt>
                <c:pt idx="103">
                  <c:v>1.0489999999999999</c:v>
                </c:pt>
                <c:pt idx="104">
                  <c:v>1.097</c:v>
                </c:pt>
                <c:pt idx="105">
                  <c:v>0.66900000000000004</c:v>
                </c:pt>
                <c:pt idx="106">
                  <c:v>0.67</c:v>
                </c:pt>
                <c:pt idx="107">
                  <c:v>0.35299999999999998</c:v>
                </c:pt>
                <c:pt idx="108">
                  <c:v>0.61699999999999999</c:v>
                </c:pt>
                <c:pt idx="109">
                  <c:v>0.74099999999999999</c:v>
                </c:pt>
                <c:pt idx="110">
                  <c:v>0.45600000000000002</c:v>
                </c:pt>
                <c:pt idx="111">
                  <c:v>0.40799999999999997</c:v>
                </c:pt>
                <c:pt idx="112">
                  <c:v>0.46899999999999997</c:v>
                </c:pt>
                <c:pt idx="113">
                  <c:v>0.81699999999999995</c:v>
                </c:pt>
                <c:pt idx="114">
                  <c:v>0.61399999999999999</c:v>
                </c:pt>
                <c:pt idx="115">
                  <c:v>0.41199999999999998</c:v>
                </c:pt>
                <c:pt idx="116">
                  <c:v>0.73799999999999999</c:v>
                </c:pt>
                <c:pt idx="117">
                  <c:v>0.628</c:v>
                </c:pt>
                <c:pt idx="118">
                  <c:v>0.70899999999999996</c:v>
                </c:pt>
                <c:pt idx="119">
                  <c:v>0.56100000000000005</c:v>
                </c:pt>
                <c:pt idx="120">
                  <c:v>0.57899999999999996</c:v>
                </c:pt>
                <c:pt idx="121">
                  <c:v>0.45500000000000002</c:v>
                </c:pt>
                <c:pt idx="122">
                  <c:v>0.498</c:v>
                </c:pt>
                <c:pt idx="123">
                  <c:v>1.01</c:v>
                </c:pt>
                <c:pt idx="124">
                  <c:v>0.59299999999999997</c:v>
                </c:pt>
                <c:pt idx="125">
                  <c:v>0.78800000000000003</c:v>
                </c:pt>
                <c:pt idx="126">
                  <c:v>0.442</c:v>
                </c:pt>
                <c:pt idx="127">
                  <c:v>0.46600000000000003</c:v>
                </c:pt>
                <c:pt idx="128">
                  <c:v>0.56499999999999995</c:v>
                </c:pt>
                <c:pt idx="129">
                  <c:v>1.431</c:v>
                </c:pt>
                <c:pt idx="130">
                  <c:v>0.91400000000000003</c:v>
                </c:pt>
                <c:pt idx="131">
                  <c:v>1.165</c:v>
                </c:pt>
                <c:pt idx="132">
                  <c:v>0.95899999999999996</c:v>
                </c:pt>
                <c:pt idx="133">
                  <c:v>0.95599999999999996</c:v>
                </c:pt>
                <c:pt idx="134">
                  <c:v>0.42099999999999999</c:v>
                </c:pt>
                <c:pt idx="135">
                  <c:v>0.59099999999999997</c:v>
                </c:pt>
                <c:pt idx="136">
                  <c:v>0.85699999999999998</c:v>
                </c:pt>
                <c:pt idx="137">
                  <c:v>0.49399999999999999</c:v>
                </c:pt>
                <c:pt idx="138">
                  <c:v>0.496</c:v>
                </c:pt>
                <c:pt idx="139">
                  <c:v>0.63600000000000001</c:v>
                </c:pt>
                <c:pt idx="140">
                  <c:v>1.373</c:v>
                </c:pt>
                <c:pt idx="141">
                  <c:v>0.58699999999999997</c:v>
                </c:pt>
                <c:pt idx="142">
                  <c:v>0.67300000000000004</c:v>
                </c:pt>
                <c:pt idx="143">
                  <c:v>0.57499999999999996</c:v>
                </c:pt>
                <c:pt idx="144">
                  <c:v>0.61199999999999999</c:v>
                </c:pt>
                <c:pt idx="145">
                  <c:v>0.752</c:v>
                </c:pt>
                <c:pt idx="146">
                  <c:v>0.75800000000000001</c:v>
                </c:pt>
                <c:pt idx="147">
                  <c:v>0.80500000000000005</c:v>
                </c:pt>
                <c:pt idx="148">
                  <c:v>0.96599999999999997</c:v>
                </c:pt>
                <c:pt idx="149">
                  <c:v>1.39</c:v>
                </c:pt>
                <c:pt idx="150">
                  <c:v>0.871</c:v>
                </c:pt>
                <c:pt idx="151">
                  <c:v>0.41899999999999998</c:v>
                </c:pt>
                <c:pt idx="152">
                  <c:v>0.61599999999999999</c:v>
                </c:pt>
                <c:pt idx="153">
                  <c:v>0.52200000000000002</c:v>
                </c:pt>
                <c:pt idx="154">
                  <c:v>0.81799999999999995</c:v>
                </c:pt>
                <c:pt idx="155">
                  <c:v>1.169</c:v>
                </c:pt>
                <c:pt idx="156">
                  <c:v>0.61699999999999999</c:v>
                </c:pt>
                <c:pt idx="157">
                  <c:v>0.65200000000000002</c:v>
                </c:pt>
                <c:pt idx="158">
                  <c:v>0.35799999999999998</c:v>
                </c:pt>
                <c:pt idx="159">
                  <c:v>0.97899999999999998</c:v>
                </c:pt>
                <c:pt idx="160">
                  <c:v>0.53600000000000003</c:v>
                </c:pt>
                <c:pt idx="161">
                  <c:v>1.042</c:v>
                </c:pt>
                <c:pt idx="162">
                  <c:v>0.97799999999999998</c:v>
                </c:pt>
                <c:pt idx="163">
                  <c:v>0.42199999999999999</c:v>
                </c:pt>
                <c:pt idx="164">
                  <c:v>0.65600000000000003</c:v>
                </c:pt>
                <c:pt idx="165">
                  <c:v>0.63400000000000001</c:v>
                </c:pt>
                <c:pt idx="166">
                  <c:v>0.95199999999999996</c:v>
                </c:pt>
                <c:pt idx="167">
                  <c:v>1.5669999999999999</c:v>
                </c:pt>
                <c:pt idx="168">
                  <c:v>1.3280000000000001</c:v>
                </c:pt>
                <c:pt idx="169">
                  <c:v>0.60299999999999998</c:v>
                </c:pt>
                <c:pt idx="170">
                  <c:v>0.98</c:v>
                </c:pt>
                <c:pt idx="171">
                  <c:v>1.0609999999999999</c:v>
                </c:pt>
                <c:pt idx="172">
                  <c:v>0.54400000000000004</c:v>
                </c:pt>
                <c:pt idx="173">
                  <c:v>0.79400000000000004</c:v>
                </c:pt>
                <c:pt idx="174">
                  <c:v>0.65800000000000003</c:v>
                </c:pt>
                <c:pt idx="175">
                  <c:v>0.68799999999999994</c:v>
                </c:pt>
                <c:pt idx="176">
                  <c:v>0.97599999999999998</c:v>
                </c:pt>
                <c:pt idx="177">
                  <c:v>0.55300000000000005</c:v>
                </c:pt>
                <c:pt idx="178">
                  <c:v>0.72199999999999998</c:v>
                </c:pt>
                <c:pt idx="179">
                  <c:v>0.55900000000000005</c:v>
                </c:pt>
                <c:pt idx="180">
                  <c:v>0.57199999999999995</c:v>
                </c:pt>
                <c:pt idx="181">
                  <c:v>1.198</c:v>
                </c:pt>
                <c:pt idx="182">
                  <c:v>0.95</c:v>
                </c:pt>
                <c:pt idx="183">
                  <c:v>1.0680000000000001</c:v>
                </c:pt>
                <c:pt idx="184">
                  <c:v>0.70099999999999996</c:v>
                </c:pt>
                <c:pt idx="185">
                  <c:v>0.64200000000000002</c:v>
                </c:pt>
                <c:pt idx="186">
                  <c:v>1.042</c:v>
                </c:pt>
                <c:pt idx="187">
                  <c:v>0.53600000000000003</c:v>
                </c:pt>
                <c:pt idx="188">
                  <c:v>0.69799999999999995</c:v>
                </c:pt>
                <c:pt idx="189">
                  <c:v>0.755</c:v>
                </c:pt>
                <c:pt idx="190">
                  <c:v>0.874</c:v>
                </c:pt>
                <c:pt idx="191">
                  <c:v>0.95699999999999996</c:v>
                </c:pt>
                <c:pt idx="192">
                  <c:v>0.92400000000000004</c:v>
                </c:pt>
                <c:pt idx="193">
                  <c:v>0.60599999999999998</c:v>
                </c:pt>
                <c:pt idx="194">
                  <c:v>0.82599999999999996</c:v>
                </c:pt>
                <c:pt idx="195">
                  <c:v>0.76400000000000001</c:v>
                </c:pt>
                <c:pt idx="196">
                  <c:v>0.74299999999999999</c:v>
                </c:pt>
                <c:pt idx="197">
                  <c:v>0.48499999999999999</c:v>
                </c:pt>
                <c:pt idx="198">
                  <c:v>0.8</c:v>
                </c:pt>
                <c:pt idx="199">
                  <c:v>1.0489999999999999</c:v>
                </c:pt>
                <c:pt idx="200">
                  <c:v>0.92500000000000004</c:v>
                </c:pt>
                <c:pt idx="201">
                  <c:v>0.82799999999999996</c:v>
                </c:pt>
                <c:pt idx="202">
                  <c:v>0.60599999999999998</c:v>
                </c:pt>
                <c:pt idx="203">
                  <c:v>0.80700000000000005</c:v>
                </c:pt>
                <c:pt idx="204">
                  <c:v>0.90200000000000002</c:v>
                </c:pt>
                <c:pt idx="205">
                  <c:v>0.71799999999999997</c:v>
                </c:pt>
                <c:pt idx="206">
                  <c:v>0.872</c:v>
                </c:pt>
                <c:pt idx="207">
                  <c:v>0.72899999999999998</c:v>
                </c:pt>
                <c:pt idx="208">
                  <c:v>0.80800000000000005</c:v>
                </c:pt>
                <c:pt idx="209">
                  <c:v>0.93400000000000005</c:v>
                </c:pt>
                <c:pt idx="210">
                  <c:v>0.96</c:v>
                </c:pt>
                <c:pt idx="211">
                  <c:v>0.88500000000000001</c:v>
                </c:pt>
                <c:pt idx="212">
                  <c:v>0.998</c:v>
                </c:pt>
                <c:pt idx="213">
                  <c:v>0.77900000000000003</c:v>
                </c:pt>
                <c:pt idx="214">
                  <c:v>0.91600000000000004</c:v>
                </c:pt>
                <c:pt idx="215">
                  <c:v>0.82</c:v>
                </c:pt>
                <c:pt idx="216">
                  <c:v>0.71199999999999997</c:v>
                </c:pt>
                <c:pt idx="217">
                  <c:v>0.47599999999999998</c:v>
                </c:pt>
                <c:pt idx="218">
                  <c:v>0.45100000000000001</c:v>
                </c:pt>
                <c:pt idx="219">
                  <c:v>0.59299999999999997</c:v>
                </c:pt>
                <c:pt idx="220">
                  <c:v>0.68600000000000005</c:v>
                </c:pt>
                <c:pt idx="221">
                  <c:v>0.63600000000000001</c:v>
                </c:pt>
                <c:pt idx="222">
                  <c:v>0.79800000000000004</c:v>
                </c:pt>
                <c:pt idx="223">
                  <c:v>0.64500000000000002</c:v>
                </c:pt>
                <c:pt idx="224">
                  <c:v>0.72199999999999998</c:v>
                </c:pt>
                <c:pt idx="225">
                  <c:v>0.753</c:v>
                </c:pt>
                <c:pt idx="226">
                  <c:v>0.49</c:v>
                </c:pt>
                <c:pt idx="227">
                  <c:v>1.036</c:v>
                </c:pt>
                <c:pt idx="228">
                  <c:v>1.0109999999999999</c:v>
                </c:pt>
                <c:pt idx="229">
                  <c:v>0.90600000000000003</c:v>
                </c:pt>
                <c:pt idx="230">
                  <c:v>1.1200000000000001</c:v>
                </c:pt>
                <c:pt idx="231">
                  <c:v>1.022</c:v>
                </c:pt>
                <c:pt idx="232">
                  <c:v>1.016</c:v>
                </c:pt>
                <c:pt idx="233">
                  <c:v>0.63700000000000001</c:v>
                </c:pt>
                <c:pt idx="234">
                  <c:v>0.79600000000000004</c:v>
                </c:pt>
                <c:pt idx="235">
                  <c:v>1.0640000000000001</c:v>
                </c:pt>
                <c:pt idx="236">
                  <c:v>0.84699999999999998</c:v>
                </c:pt>
                <c:pt idx="237">
                  <c:v>0.55200000000000005</c:v>
                </c:pt>
                <c:pt idx="238">
                  <c:v>0.72899999999999998</c:v>
                </c:pt>
                <c:pt idx="239">
                  <c:v>0.93200000000000005</c:v>
                </c:pt>
                <c:pt idx="240">
                  <c:v>0.63800000000000001</c:v>
                </c:pt>
                <c:pt idx="241">
                  <c:v>0.53100000000000003</c:v>
                </c:pt>
                <c:pt idx="242">
                  <c:v>1.3560000000000001</c:v>
                </c:pt>
                <c:pt idx="243">
                  <c:v>0.96099999999999997</c:v>
                </c:pt>
                <c:pt idx="244">
                  <c:v>0.58399999999999996</c:v>
                </c:pt>
                <c:pt idx="245">
                  <c:v>0.90500000000000003</c:v>
                </c:pt>
                <c:pt idx="246">
                  <c:v>0.92400000000000004</c:v>
                </c:pt>
                <c:pt idx="247">
                  <c:v>0.56000000000000005</c:v>
                </c:pt>
                <c:pt idx="248">
                  <c:v>0.68500000000000005</c:v>
                </c:pt>
                <c:pt idx="249">
                  <c:v>0.77700000000000002</c:v>
                </c:pt>
                <c:pt idx="250">
                  <c:v>0.86</c:v>
                </c:pt>
                <c:pt idx="251">
                  <c:v>1.292</c:v>
                </c:pt>
                <c:pt idx="252">
                  <c:v>1.238</c:v>
                </c:pt>
                <c:pt idx="253">
                  <c:v>0.75800000000000001</c:v>
                </c:pt>
                <c:pt idx="254">
                  <c:v>0.83199999999999996</c:v>
                </c:pt>
                <c:pt idx="255">
                  <c:v>0.84099999999999997</c:v>
                </c:pt>
                <c:pt idx="256">
                  <c:v>1.028</c:v>
                </c:pt>
                <c:pt idx="257">
                  <c:v>1.091</c:v>
                </c:pt>
                <c:pt idx="258">
                  <c:v>1.0489999999999999</c:v>
                </c:pt>
                <c:pt idx="259">
                  <c:v>0.83599999999999997</c:v>
                </c:pt>
                <c:pt idx="260">
                  <c:v>0.82099999999999995</c:v>
                </c:pt>
                <c:pt idx="261">
                  <c:v>1.0649999999999999</c:v>
                </c:pt>
                <c:pt idx="262">
                  <c:v>0.79900000000000004</c:v>
                </c:pt>
                <c:pt idx="263">
                  <c:v>0.94699999999999995</c:v>
                </c:pt>
                <c:pt idx="264">
                  <c:v>1.3759999999999999</c:v>
                </c:pt>
                <c:pt idx="265">
                  <c:v>0.74399999999999999</c:v>
                </c:pt>
                <c:pt idx="266">
                  <c:v>0.497</c:v>
                </c:pt>
                <c:pt idx="267">
                  <c:v>0.64</c:v>
                </c:pt>
                <c:pt idx="268">
                  <c:v>0.67100000000000004</c:v>
                </c:pt>
                <c:pt idx="269">
                  <c:v>0.86799999999999999</c:v>
                </c:pt>
                <c:pt idx="270">
                  <c:v>0.66200000000000003</c:v>
                </c:pt>
                <c:pt idx="271">
                  <c:v>1.204</c:v>
                </c:pt>
                <c:pt idx="272">
                  <c:v>0.78200000000000003</c:v>
                </c:pt>
                <c:pt idx="273">
                  <c:v>0.95199999999999996</c:v>
                </c:pt>
                <c:pt idx="274">
                  <c:v>0.85799999999999998</c:v>
                </c:pt>
                <c:pt idx="275">
                  <c:v>0.88</c:v>
                </c:pt>
                <c:pt idx="276">
                  <c:v>0.81</c:v>
                </c:pt>
                <c:pt idx="277">
                  <c:v>0.78900000000000003</c:v>
                </c:pt>
                <c:pt idx="278">
                  <c:v>1.1559999999999999</c:v>
                </c:pt>
                <c:pt idx="279">
                  <c:v>1.1579999999999999</c:v>
                </c:pt>
                <c:pt idx="280">
                  <c:v>0.82399999999999995</c:v>
                </c:pt>
                <c:pt idx="281">
                  <c:v>0.93799999999999994</c:v>
                </c:pt>
                <c:pt idx="282">
                  <c:v>0.124</c:v>
                </c:pt>
                <c:pt idx="283">
                  <c:v>0.755</c:v>
                </c:pt>
                <c:pt idx="284">
                  <c:v>0.873</c:v>
                </c:pt>
                <c:pt idx="285">
                  <c:v>0.753</c:v>
                </c:pt>
                <c:pt idx="286">
                  <c:v>0.76800000000000002</c:v>
                </c:pt>
                <c:pt idx="287">
                  <c:v>0.71599999999999997</c:v>
                </c:pt>
                <c:pt idx="288">
                  <c:v>1.4470000000000001</c:v>
                </c:pt>
                <c:pt idx="289">
                  <c:v>0.97799999999999998</c:v>
                </c:pt>
                <c:pt idx="290">
                  <c:v>1.125</c:v>
                </c:pt>
                <c:pt idx="291">
                  <c:v>0.56100000000000005</c:v>
                </c:pt>
                <c:pt idx="292">
                  <c:v>0.95499999999999996</c:v>
                </c:pt>
                <c:pt idx="293">
                  <c:v>1.1759999999999999</c:v>
                </c:pt>
                <c:pt idx="294">
                  <c:v>0.752</c:v>
                </c:pt>
                <c:pt idx="295">
                  <c:v>0.69299999999999995</c:v>
                </c:pt>
                <c:pt idx="296">
                  <c:v>1.0920000000000001</c:v>
                </c:pt>
                <c:pt idx="297">
                  <c:v>0.876</c:v>
                </c:pt>
                <c:pt idx="298">
                  <c:v>1.1220000000000001</c:v>
                </c:pt>
                <c:pt idx="299">
                  <c:v>1.127</c:v>
                </c:pt>
                <c:pt idx="300">
                  <c:v>1.083</c:v>
                </c:pt>
                <c:pt idx="301">
                  <c:v>0.79600000000000004</c:v>
                </c:pt>
                <c:pt idx="302">
                  <c:v>0.84599999999999997</c:v>
                </c:pt>
                <c:pt idx="303">
                  <c:v>0.85799999999999998</c:v>
                </c:pt>
                <c:pt idx="304">
                  <c:v>0.67900000000000005</c:v>
                </c:pt>
                <c:pt idx="305">
                  <c:v>0.85199999999999998</c:v>
                </c:pt>
                <c:pt idx="306">
                  <c:v>0.93899999999999995</c:v>
                </c:pt>
                <c:pt idx="307">
                  <c:v>1.1299999999999999</c:v>
                </c:pt>
                <c:pt idx="308">
                  <c:v>1.6120000000000001</c:v>
                </c:pt>
                <c:pt idx="309">
                  <c:v>0.88800000000000001</c:v>
                </c:pt>
                <c:pt idx="310">
                  <c:v>1.137</c:v>
                </c:pt>
                <c:pt idx="311">
                  <c:v>0.88800000000000001</c:v>
                </c:pt>
                <c:pt idx="312">
                  <c:v>1.284</c:v>
                </c:pt>
                <c:pt idx="313">
                  <c:v>1.0189999999999999</c:v>
                </c:pt>
                <c:pt idx="314">
                  <c:v>1.0880000000000001</c:v>
                </c:pt>
                <c:pt idx="315">
                  <c:v>0.92800000000000005</c:v>
                </c:pt>
                <c:pt idx="316">
                  <c:v>1.325</c:v>
                </c:pt>
                <c:pt idx="317">
                  <c:v>0.86299999999999999</c:v>
                </c:pt>
                <c:pt idx="318">
                  <c:v>1.621</c:v>
                </c:pt>
                <c:pt idx="319">
                  <c:v>1.014</c:v>
                </c:pt>
                <c:pt idx="320">
                  <c:v>1.335</c:v>
                </c:pt>
                <c:pt idx="321">
                  <c:v>0.83799999999999997</c:v>
                </c:pt>
                <c:pt idx="322">
                  <c:v>1.1379999999999999</c:v>
                </c:pt>
                <c:pt idx="323">
                  <c:v>0.60299999999999998</c:v>
                </c:pt>
                <c:pt idx="324">
                  <c:v>1.0629999999999999</c:v>
                </c:pt>
                <c:pt idx="325">
                  <c:v>0.93899999999999995</c:v>
                </c:pt>
                <c:pt idx="326">
                  <c:v>0.89200000000000002</c:v>
                </c:pt>
                <c:pt idx="327">
                  <c:v>0.81</c:v>
                </c:pt>
                <c:pt idx="328">
                  <c:v>1.028</c:v>
                </c:pt>
                <c:pt idx="329">
                  <c:v>1.1479999999999999</c:v>
                </c:pt>
                <c:pt idx="330">
                  <c:v>1.07</c:v>
                </c:pt>
                <c:pt idx="331">
                  <c:v>0.58899999999999997</c:v>
                </c:pt>
                <c:pt idx="332">
                  <c:v>1.1140000000000001</c:v>
                </c:pt>
                <c:pt idx="333">
                  <c:v>0.93600000000000005</c:v>
                </c:pt>
                <c:pt idx="334">
                  <c:v>1.3029999999999999</c:v>
                </c:pt>
                <c:pt idx="335">
                  <c:v>1.02</c:v>
                </c:pt>
                <c:pt idx="336">
                  <c:v>0.98099999999999998</c:v>
                </c:pt>
                <c:pt idx="337">
                  <c:v>1.002</c:v>
                </c:pt>
                <c:pt idx="338">
                  <c:v>1.569</c:v>
                </c:pt>
                <c:pt idx="339">
                  <c:v>1.129</c:v>
                </c:pt>
                <c:pt idx="340">
                  <c:v>1.0529999999999999</c:v>
                </c:pt>
                <c:pt idx="341">
                  <c:v>0.94699999999999995</c:v>
                </c:pt>
                <c:pt idx="342">
                  <c:v>1.2709999999999999</c:v>
                </c:pt>
                <c:pt idx="343">
                  <c:v>0.64800000000000002</c:v>
                </c:pt>
                <c:pt idx="344">
                  <c:v>1.3919999999999999</c:v>
                </c:pt>
                <c:pt idx="345">
                  <c:v>0.98199999999999998</c:v>
                </c:pt>
                <c:pt idx="346">
                  <c:v>0.98499999999999999</c:v>
                </c:pt>
                <c:pt idx="347">
                  <c:v>1.623</c:v>
                </c:pt>
                <c:pt idx="348">
                  <c:v>0.89100000000000001</c:v>
                </c:pt>
                <c:pt idx="349">
                  <c:v>1.1439999999999999</c:v>
                </c:pt>
                <c:pt idx="350">
                  <c:v>1.456</c:v>
                </c:pt>
                <c:pt idx="351">
                  <c:v>1.028</c:v>
                </c:pt>
                <c:pt idx="352">
                  <c:v>1.099</c:v>
                </c:pt>
                <c:pt idx="353">
                  <c:v>1.631</c:v>
                </c:pt>
                <c:pt idx="354">
                  <c:v>1.226</c:v>
                </c:pt>
                <c:pt idx="355">
                  <c:v>1.014</c:v>
                </c:pt>
                <c:pt idx="356">
                  <c:v>0.93200000000000005</c:v>
                </c:pt>
                <c:pt idx="357">
                  <c:v>0.93799999999999994</c:v>
                </c:pt>
                <c:pt idx="358">
                  <c:v>1.149</c:v>
                </c:pt>
                <c:pt idx="359">
                  <c:v>1.4219999999999999</c:v>
                </c:pt>
                <c:pt idx="360">
                  <c:v>0.84499999999999997</c:v>
                </c:pt>
                <c:pt idx="361">
                  <c:v>0.64400000000000002</c:v>
                </c:pt>
                <c:pt idx="362">
                  <c:v>0.93100000000000005</c:v>
                </c:pt>
                <c:pt idx="363">
                  <c:v>0.84299999999999997</c:v>
                </c:pt>
                <c:pt idx="364">
                  <c:v>1.2689999999999999</c:v>
                </c:pt>
                <c:pt idx="365">
                  <c:v>1.4510000000000001</c:v>
                </c:pt>
                <c:pt idx="366">
                  <c:v>1.3340000000000001</c:v>
                </c:pt>
                <c:pt idx="367">
                  <c:v>1.536</c:v>
                </c:pt>
                <c:pt idx="368">
                  <c:v>1.079</c:v>
                </c:pt>
                <c:pt idx="369">
                  <c:v>1.161</c:v>
                </c:pt>
                <c:pt idx="370">
                  <c:v>1.3759999999999999</c:v>
                </c:pt>
                <c:pt idx="371">
                  <c:v>1.722</c:v>
                </c:pt>
                <c:pt idx="372">
                  <c:v>0.79900000000000004</c:v>
                </c:pt>
                <c:pt idx="373">
                  <c:v>1.224</c:v>
                </c:pt>
                <c:pt idx="374">
                  <c:v>1.012</c:v>
                </c:pt>
                <c:pt idx="375">
                  <c:v>0.91900000000000004</c:v>
                </c:pt>
                <c:pt idx="376">
                  <c:v>0.92</c:v>
                </c:pt>
                <c:pt idx="377">
                  <c:v>1.2849999999999999</c:v>
                </c:pt>
                <c:pt idx="378">
                  <c:v>1.8109999999999999</c:v>
                </c:pt>
                <c:pt idx="379">
                  <c:v>0.90400000000000003</c:v>
                </c:pt>
                <c:pt idx="380">
                  <c:v>1.06</c:v>
                </c:pt>
                <c:pt idx="381">
                  <c:v>1.1639999999999999</c:v>
                </c:pt>
                <c:pt idx="382">
                  <c:v>1.1459999999999999</c:v>
                </c:pt>
                <c:pt idx="383">
                  <c:v>0.874</c:v>
                </c:pt>
                <c:pt idx="384">
                  <c:v>1.37</c:v>
                </c:pt>
                <c:pt idx="385">
                  <c:v>1.1779999999999999</c:v>
                </c:pt>
                <c:pt idx="386">
                  <c:v>1.6359999999999999</c:v>
                </c:pt>
                <c:pt idx="387">
                  <c:v>0.98199999999999998</c:v>
                </c:pt>
                <c:pt idx="388">
                  <c:v>0.752</c:v>
                </c:pt>
                <c:pt idx="389">
                  <c:v>0.74199999999999999</c:v>
                </c:pt>
                <c:pt idx="390">
                  <c:v>1.63</c:v>
                </c:pt>
                <c:pt idx="391">
                  <c:v>1.1479999999999999</c:v>
                </c:pt>
                <c:pt idx="392">
                  <c:v>1.2509999999999999</c:v>
                </c:pt>
                <c:pt idx="393">
                  <c:v>1.2829999999999999</c:v>
                </c:pt>
                <c:pt idx="394">
                  <c:v>1.3340000000000001</c:v>
                </c:pt>
                <c:pt idx="395">
                  <c:v>1.5069999999999999</c:v>
                </c:pt>
                <c:pt idx="396">
                  <c:v>1.7130000000000001</c:v>
                </c:pt>
                <c:pt idx="397">
                  <c:v>1.002</c:v>
                </c:pt>
                <c:pt idx="398">
                  <c:v>1.3879999999999999</c:v>
                </c:pt>
                <c:pt idx="399">
                  <c:v>1.1659999999999999</c:v>
                </c:pt>
                <c:pt idx="400">
                  <c:v>0.78900000000000003</c:v>
                </c:pt>
                <c:pt idx="401">
                  <c:v>0.94</c:v>
                </c:pt>
                <c:pt idx="402">
                  <c:v>0.89200000000000002</c:v>
                </c:pt>
                <c:pt idx="403">
                  <c:v>1.4430000000000001</c:v>
                </c:pt>
                <c:pt idx="404">
                  <c:v>1.262</c:v>
                </c:pt>
                <c:pt idx="405">
                  <c:v>1.5169999999999999</c:v>
                </c:pt>
                <c:pt idx="406">
                  <c:v>1.032</c:v>
                </c:pt>
                <c:pt idx="407">
                  <c:v>0.82199999999999995</c:v>
                </c:pt>
                <c:pt idx="408">
                  <c:v>1.0549999999999999</c:v>
                </c:pt>
                <c:pt idx="409">
                  <c:v>1.0489999999999999</c:v>
                </c:pt>
                <c:pt idx="410">
                  <c:v>0.96399999999999997</c:v>
                </c:pt>
                <c:pt idx="411">
                  <c:v>1.135</c:v>
                </c:pt>
                <c:pt idx="412">
                  <c:v>1.337</c:v>
                </c:pt>
                <c:pt idx="413">
                  <c:v>1.41</c:v>
                </c:pt>
                <c:pt idx="414">
                  <c:v>1.1910000000000001</c:v>
                </c:pt>
                <c:pt idx="415">
                  <c:v>1.085</c:v>
                </c:pt>
                <c:pt idx="416">
                  <c:v>1.2869999999999999</c:v>
                </c:pt>
                <c:pt idx="417">
                  <c:v>1.1599999999999999</c:v>
                </c:pt>
                <c:pt idx="418">
                  <c:v>1.0449999999999999</c:v>
                </c:pt>
                <c:pt idx="419">
                  <c:v>1.3759999999999999</c:v>
                </c:pt>
                <c:pt idx="420">
                  <c:v>1.454</c:v>
                </c:pt>
                <c:pt idx="421">
                  <c:v>1.4470000000000001</c:v>
                </c:pt>
                <c:pt idx="422">
                  <c:v>1.446</c:v>
                </c:pt>
                <c:pt idx="423">
                  <c:v>1.32</c:v>
                </c:pt>
                <c:pt idx="424">
                  <c:v>1.28</c:v>
                </c:pt>
                <c:pt idx="425">
                  <c:v>0.90400000000000003</c:v>
                </c:pt>
                <c:pt idx="426">
                  <c:v>0.90800000000000003</c:v>
                </c:pt>
                <c:pt idx="427">
                  <c:v>1.212</c:v>
                </c:pt>
                <c:pt idx="428">
                  <c:v>0.93700000000000006</c:v>
                </c:pt>
                <c:pt idx="429">
                  <c:v>1.3120000000000001</c:v>
                </c:pt>
                <c:pt idx="430">
                  <c:v>1.0269999999999999</c:v>
                </c:pt>
                <c:pt idx="431">
                  <c:v>1.244</c:v>
                </c:pt>
                <c:pt idx="432">
                  <c:v>1.355</c:v>
                </c:pt>
                <c:pt idx="433">
                  <c:v>1.115</c:v>
                </c:pt>
                <c:pt idx="434">
                  <c:v>1.1379999999999999</c:v>
                </c:pt>
                <c:pt idx="435">
                  <c:v>0.83499999999999996</c:v>
                </c:pt>
                <c:pt idx="436">
                  <c:v>1.409</c:v>
                </c:pt>
                <c:pt idx="437">
                  <c:v>1.472</c:v>
                </c:pt>
                <c:pt idx="438">
                  <c:v>1.1719999999999999</c:v>
                </c:pt>
                <c:pt idx="439">
                  <c:v>1.2969999999999999</c:v>
                </c:pt>
                <c:pt idx="440">
                  <c:v>1.4830000000000001</c:v>
                </c:pt>
                <c:pt idx="441">
                  <c:v>0.83099999999999996</c:v>
                </c:pt>
                <c:pt idx="442">
                  <c:v>1.3120000000000001</c:v>
                </c:pt>
                <c:pt idx="443">
                  <c:v>1.3620000000000001</c:v>
                </c:pt>
                <c:pt idx="444">
                  <c:v>1.157</c:v>
                </c:pt>
                <c:pt idx="445">
                  <c:v>0.88100000000000001</c:v>
                </c:pt>
                <c:pt idx="446">
                  <c:v>1.254</c:v>
                </c:pt>
                <c:pt idx="447">
                  <c:v>1.1000000000000001</c:v>
                </c:pt>
                <c:pt idx="448">
                  <c:v>1.1850000000000001</c:v>
                </c:pt>
                <c:pt idx="449">
                  <c:v>1.8049999999999999</c:v>
                </c:pt>
                <c:pt idx="450">
                  <c:v>1.399</c:v>
                </c:pt>
                <c:pt idx="451">
                  <c:v>1.2769999999999999</c:v>
                </c:pt>
                <c:pt idx="452">
                  <c:v>1.121</c:v>
                </c:pt>
                <c:pt idx="453">
                  <c:v>1.18</c:v>
                </c:pt>
                <c:pt idx="454">
                  <c:v>1.246</c:v>
                </c:pt>
                <c:pt idx="455">
                  <c:v>1.036</c:v>
                </c:pt>
                <c:pt idx="456">
                  <c:v>1.107</c:v>
                </c:pt>
                <c:pt idx="457">
                  <c:v>1.3620000000000001</c:v>
                </c:pt>
                <c:pt idx="458">
                  <c:v>1.87</c:v>
                </c:pt>
                <c:pt idx="459">
                  <c:v>1.321</c:v>
                </c:pt>
                <c:pt idx="460">
                  <c:v>1.0449999999999999</c:v>
                </c:pt>
                <c:pt idx="461">
                  <c:v>1.264</c:v>
                </c:pt>
                <c:pt idx="462">
                  <c:v>1.173</c:v>
                </c:pt>
                <c:pt idx="463">
                  <c:v>1.3</c:v>
                </c:pt>
                <c:pt idx="464">
                  <c:v>1.4950000000000001</c:v>
                </c:pt>
                <c:pt idx="465">
                  <c:v>1.6990000000000001</c:v>
                </c:pt>
                <c:pt idx="466">
                  <c:v>1.345</c:v>
                </c:pt>
                <c:pt idx="467">
                  <c:v>1.4419999999999999</c:v>
                </c:pt>
                <c:pt idx="468">
                  <c:v>1.43</c:v>
                </c:pt>
                <c:pt idx="469">
                  <c:v>1.669</c:v>
                </c:pt>
                <c:pt idx="470">
                  <c:v>1.04</c:v>
                </c:pt>
                <c:pt idx="471">
                  <c:v>1.1359999999999999</c:v>
                </c:pt>
                <c:pt idx="472">
                  <c:v>2.1459999999999999</c:v>
                </c:pt>
                <c:pt idx="473">
                  <c:v>1.532</c:v>
                </c:pt>
                <c:pt idx="474">
                  <c:v>1.6140000000000001</c:v>
                </c:pt>
                <c:pt idx="475">
                  <c:v>1.2070000000000001</c:v>
                </c:pt>
                <c:pt idx="476">
                  <c:v>1.0900000000000001</c:v>
                </c:pt>
                <c:pt idx="477">
                  <c:v>1.085</c:v>
                </c:pt>
                <c:pt idx="478">
                  <c:v>0.95899999999999996</c:v>
                </c:pt>
                <c:pt idx="479">
                  <c:v>1.873</c:v>
                </c:pt>
                <c:pt idx="480">
                  <c:v>1.0900000000000001</c:v>
                </c:pt>
                <c:pt idx="481">
                  <c:v>1.7210000000000001</c:v>
                </c:pt>
                <c:pt idx="482">
                  <c:v>1.52</c:v>
                </c:pt>
                <c:pt idx="483">
                  <c:v>1.4330000000000001</c:v>
                </c:pt>
                <c:pt idx="484">
                  <c:v>1.044</c:v>
                </c:pt>
                <c:pt idx="485">
                  <c:v>1.8380000000000001</c:v>
                </c:pt>
                <c:pt idx="486">
                  <c:v>1.52</c:v>
                </c:pt>
                <c:pt idx="487">
                  <c:v>2.375</c:v>
                </c:pt>
                <c:pt idx="488">
                  <c:v>1.4450000000000001</c:v>
                </c:pt>
                <c:pt idx="489">
                  <c:v>1.2430000000000001</c:v>
                </c:pt>
                <c:pt idx="490">
                  <c:v>1.1919999999999999</c:v>
                </c:pt>
                <c:pt idx="491">
                  <c:v>1.51</c:v>
                </c:pt>
                <c:pt idx="492">
                  <c:v>1.194</c:v>
                </c:pt>
                <c:pt idx="493">
                  <c:v>1.177</c:v>
                </c:pt>
                <c:pt idx="494">
                  <c:v>1.4930000000000001</c:v>
                </c:pt>
                <c:pt idx="495">
                  <c:v>1.4179999999999999</c:v>
                </c:pt>
                <c:pt idx="496">
                  <c:v>1.3720000000000001</c:v>
                </c:pt>
                <c:pt idx="497">
                  <c:v>1.228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9C-B44A-BFB6-8E568D69C9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0228016"/>
        <c:axId val="1485483344"/>
      </c:lineChart>
      <c:catAx>
        <c:axId val="1340228016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1485483344"/>
        <c:crossesAt val="-2.5"/>
        <c:auto val="0"/>
        <c:lblAlgn val="ctr"/>
        <c:lblOffset val="100"/>
        <c:tickLblSkip val="100"/>
        <c:noMultiLvlLbl val="0"/>
      </c:catAx>
      <c:valAx>
        <c:axId val="1485483344"/>
        <c:scaling>
          <c:orientation val="minMax"/>
          <c:max val="2.5"/>
          <c:min val="-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Speed-up</a:t>
                </a:r>
                <a:r>
                  <a:rPr lang="en-GB" sz="2800" b="1" baseline="0"/>
                  <a:t> [s]</a:t>
                </a:r>
                <a:endParaRPr lang="en-GB" sz="28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40228016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Collection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ID'!$B$2:$B$499</c:f>
              <c:numCache>
                <c:formatCode>0.0</c:formatCode>
                <c:ptCount val="49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10</c:v>
                </c:pt>
                <c:pt idx="273">
                  <c:v>10</c:v>
                </c:pt>
                <c:pt idx="274">
                  <c:v>10</c:v>
                </c:pt>
                <c:pt idx="275">
                  <c:v>10</c:v>
                </c:pt>
                <c:pt idx="276">
                  <c:v>10</c:v>
                </c:pt>
                <c:pt idx="277">
                  <c:v>10</c:v>
                </c:pt>
                <c:pt idx="278">
                  <c:v>10</c:v>
                </c:pt>
                <c:pt idx="279">
                  <c:v>10</c:v>
                </c:pt>
                <c:pt idx="280">
                  <c:v>10</c:v>
                </c:pt>
                <c:pt idx="281">
                  <c:v>10</c:v>
                </c:pt>
                <c:pt idx="282">
                  <c:v>10</c:v>
                </c:pt>
                <c:pt idx="283">
                  <c:v>10</c:v>
                </c:pt>
                <c:pt idx="284">
                  <c:v>10</c:v>
                </c:pt>
                <c:pt idx="285">
                  <c:v>10</c:v>
                </c:pt>
                <c:pt idx="286">
                  <c:v>10</c:v>
                </c:pt>
                <c:pt idx="287">
                  <c:v>10</c:v>
                </c:pt>
                <c:pt idx="288">
                  <c:v>10</c:v>
                </c:pt>
                <c:pt idx="289">
                  <c:v>10</c:v>
                </c:pt>
                <c:pt idx="290">
                  <c:v>10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20</c:v>
                </c:pt>
                <c:pt idx="385">
                  <c:v>20</c:v>
                </c:pt>
                <c:pt idx="386">
                  <c:v>20</c:v>
                </c:pt>
                <c:pt idx="387">
                  <c:v>20</c:v>
                </c:pt>
                <c:pt idx="388">
                  <c:v>20</c:v>
                </c:pt>
                <c:pt idx="389">
                  <c:v>20</c:v>
                </c:pt>
                <c:pt idx="390">
                  <c:v>20</c:v>
                </c:pt>
                <c:pt idx="391">
                  <c:v>20</c:v>
                </c:pt>
                <c:pt idx="392">
                  <c:v>20</c:v>
                </c:pt>
                <c:pt idx="393">
                  <c:v>20</c:v>
                </c:pt>
                <c:pt idx="394">
                  <c:v>20</c:v>
                </c:pt>
                <c:pt idx="395">
                  <c:v>20</c:v>
                </c:pt>
                <c:pt idx="396">
                  <c:v>20</c:v>
                </c:pt>
                <c:pt idx="397">
                  <c:v>20</c:v>
                </c:pt>
                <c:pt idx="398">
                  <c:v>20</c:v>
                </c:pt>
                <c:pt idx="399">
                  <c:v>20</c:v>
                </c:pt>
                <c:pt idx="400">
                  <c:v>20</c:v>
                </c:pt>
                <c:pt idx="401">
                  <c:v>20</c:v>
                </c:pt>
                <c:pt idx="402">
                  <c:v>20</c:v>
                </c:pt>
                <c:pt idx="403">
                  <c:v>20</c:v>
                </c:pt>
                <c:pt idx="404">
                  <c:v>20</c:v>
                </c:pt>
                <c:pt idx="405">
                  <c:v>20</c:v>
                </c:pt>
                <c:pt idx="406">
                  <c:v>20</c:v>
                </c:pt>
                <c:pt idx="407">
                  <c:v>20</c:v>
                </c:pt>
                <c:pt idx="408">
                  <c:v>20</c:v>
                </c:pt>
                <c:pt idx="409">
                  <c:v>20</c:v>
                </c:pt>
                <c:pt idx="410">
                  <c:v>20</c:v>
                </c:pt>
                <c:pt idx="411">
                  <c:v>20</c:v>
                </c:pt>
                <c:pt idx="412">
                  <c:v>20</c:v>
                </c:pt>
                <c:pt idx="413">
                  <c:v>20</c:v>
                </c:pt>
                <c:pt idx="414">
                  <c:v>20</c:v>
                </c:pt>
                <c:pt idx="415">
                  <c:v>20</c:v>
                </c:pt>
                <c:pt idx="416">
                  <c:v>20</c:v>
                </c:pt>
                <c:pt idx="417">
                  <c:v>20</c:v>
                </c:pt>
                <c:pt idx="418">
                  <c:v>20</c:v>
                </c:pt>
                <c:pt idx="419">
                  <c:v>20</c:v>
                </c:pt>
                <c:pt idx="420">
                  <c:v>20</c:v>
                </c:pt>
                <c:pt idx="421">
                  <c:v>20</c:v>
                </c:pt>
                <c:pt idx="422">
                  <c:v>20</c:v>
                </c:pt>
                <c:pt idx="423">
                  <c:v>20</c:v>
                </c:pt>
                <c:pt idx="424">
                  <c:v>20</c:v>
                </c:pt>
                <c:pt idx="425">
                  <c:v>20</c:v>
                </c:pt>
                <c:pt idx="426">
                  <c:v>20</c:v>
                </c:pt>
                <c:pt idx="427">
                  <c:v>20</c:v>
                </c:pt>
                <c:pt idx="428">
                  <c:v>20</c:v>
                </c:pt>
                <c:pt idx="429">
                  <c:v>20</c:v>
                </c:pt>
                <c:pt idx="430">
                  <c:v>20</c:v>
                </c:pt>
                <c:pt idx="431">
                  <c:v>20</c:v>
                </c:pt>
                <c:pt idx="432">
                  <c:v>20</c:v>
                </c:pt>
                <c:pt idx="433">
                  <c:v>20</c:v>
                </c:pt>
                <c:pt idx="434">
                  <c:v>20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30</c:v>
                </c:pt>
                <c:pt idx="488">
                  <c:v>30</c:v>
                </c:pt>
                <c:pt idx="489">
                  <c:v>30</c:v>
                </c:pt>
                <c:pt idx="490">
                  <c:v>30</c:v>
                </c:pt>
                <c:pt idx="491">
                  <c:v>30</c:v>
                </c:pt>
                <c:pt idx="492">
                  <c:v>30</c:v>
                </c:pt>
                <c:pt idx="493">
                  <c:v>30</c:v>
                </c:pt>
                <c:pt idx="494">
                  <c:v>30</c:v>
                </c:pt>
                <c:pt idx="495">
                  <c:v>30</c:v>
                </c:pt>
                <c:pt idx="496">
                  <c:v>30</c:v>
                </c:pt>
                <c:pt idx="497">
                  <c:v>30</c:v>
                </c:pt>
              </c:numCache>
            </c:numRef>
          </c:cat>
          <c:val>
            <c:numRef>
              <c:f>'Adaptiveness VAF ID'!$D$2:$D$499</c:f>
              <c:numCache>
                <c:formatCode>0.0</c:formatCode>
                <c:ptCount val="498"/>
                <c:pt idx="0">
                  <c:v>1.003134</c:v>
                </c:pt>
                <c:pt idx="1">
                  <c:v>1.00305</c:v>
                </c:pt>
                <c:pt idx="2">
                  <c:v>1.0077830000000001</c:v>
                </c:pt>
                <c:pt idx="3">
                  <c:v>1.013903</c:v>
                </c:pt>
                <c:pt idx="4">
                  <c:v>1.016003</c:v>
                </c:pt>
                <c:pt idx="5">
                  <c:v>1.023223</c:v>
                </c:pt>
                <c:pt idx="6">
                  <c:v>1.024923</c:v>
                </c:pt>
                <c:pt idx="7">
                  <c:v>1.027239</c:v>
                </c:pt>
                <c:pt idx="8">
                  <c:v>1.031841</c:v>
                </c:pt>
                <c:pt idx="9">
                  <c:v>1.038135</c:v>
                </c:pt>
                <c:pt idx="10">
                  <c:v>1.038845</c:v>
                </c:pt>
                <c:pt idx="11">
                  <c:v>1.0431269999999999</c:v>
                </c:pt>
                <c:pt idx="12">
                  <c:v>1.0464789999999999</c:v>
                </c:pt>
                <c:pt idx="13">
                  <c:v>1.048972</c:v>
                </c:pt>
                <c:pt idx="14">
                  <c:v>1.058986</c:v>
                </c:pt>
                <c:pt idx="15">
                  <c:v>1.065658</c:v>
                </c:pt>
                <c:pt idx="16">
                  <c:v>1.0696129999999999</c:v>
                </c:pt>
                <c:pt idx="17">
                  <c:v>1.074438</c:v>
                </c:pt>
                <c:pt idx="18">
                  <c:v>1.0773269999999999</c:v>
                </c:pt>
                <c:pt idx="19">
                  <c:v>1.0844039999999999</c:v>
                </c:pt>
                <c:pt idx="20">
                  <c:v>1.0913900000000001</c:v>
                </c:pt>
                <c:pt idx="21">
                  <c:v>1.0978140000000001</c:v>
                </c:pt>
                <c:pt idx="22">
                  <c:v>1.1003609999999999</c:v>
                </c:pt>
                <c:pt idx="23">
                  <c:v>1.1057870000000001</c:v>
                </c:pt>
                <c:pt idx="24">
                  <c:v>1.1092580000000001</c:v>
                </c:pt>
                <c:pt idx="25">
                  <c:v>1.113939</c:v>
                </c:pt>
                <c:pt idx="26">
                  <c:v>1.1194770000000001</c:v>
                </c:pt>
                <c:pt idx="27">
                  <c:v>1.1224719999999999</c:v>
                </c:pt>
                <c:pt idx="28">
                  <c:v>1.129861</c:v>
                </c:pt>
                <c:pt idx="29">
                  <c:v>1.134198</c:v>
                </c:pt>
                <c:pt idx="30">
                  <c:v>1.1398200000000001</c:v>
                </c:pt>
                <c:pt idx="31">
                  <c:v>1.1455439999999999</c:v>
                </c:pt>
                <c:pt idx="32">
                  <c:v>1.151152</c:v>
                </c:pt>
                <c:pt idx="33">
                  <c:v>1.1518269999999999</c:v>
                </c:pt>
                <c:pt idx="34">
                  <c:v>1.156504</c:v>
                </c:pt>
                <c:pt idx="35">
                  <c:v>1.160838</c:v>
                </c:pt>
                <c:pt idx="36">
                  <c:v>1.1622760000000001</c:v>
                </c:pt>
                <c:pt idx="37">
                  <c:v>1.1650119999999999</c:v>
                </c:pt>
                <c:pt idx="38">
                  <c:v>1.1681109999999999</c:v>
                </c:pt>
                <c:pt idx="39">
                  <c:v>1.170283</c:v>
                </c:pt>
                <c:pt idx="40">
                  <c:v>1.173735</c:v>
                </c:pt>
                <c:pt idx="41">
                  <c:v>1.1818930000000001</c:v>
                </c:pt>
                <c:pt idx="42">
                  <c:v>1.183451</c:v>
                </c:pt>
                <c:pt idx="43">
                  <c:v>1.1885509999999999</c:v>
                </c:pt>
                <c:pt idx="44">
                  <c:v>1.1926220000000001</c:v>
                </c:pt>
                <c:pt idx="45">
                  <c:v>1.19865</c:v>
                </c:pt>
                <c:pt idx="46">
                  <c:v>1.202499</c:v>
                </c:pt>
                <c:pt idx="47">
                  <c:v>1.203794</c:v>
                </c:pt>
                <c:pt idx="48">
                  <c:v>1.2075800000000001</c:v>
                </c:pt>
                <c:pt idx="49">
                  <c:v>1.2126539999999999</c:v>
                </c:pt>
                <c:pt idx="50">
                  <c:v>1.215071</c:v>
                </c:pt>
                <c:pt idx="51">
                  <c:v>1.2177199999999999</c:v>
                </c:pt>
                <c:pt idx="52">
                  <c:v>1.2215670000000001</c:v>
                </c:pt>
                <c:pt idx="53">
                  <c:v>1.2294039999999999</c:v>
                </c:pt>
                <c:pt idx="54">
                  <c:v>1.2314149999999999</c:v>
                </c:pt>
                <c:pt idx="55">
                  <c:v>1.236764</c:v>
                </c:pt>
                <c:pt idx="56">
                  <c:v>1.2400720000000001</c:v>
                </c:pt>
                <c:pt idx="57">
                  <c:v>1.2427509999999999</c:v>
                </c:pt>
                <c:pt idx="58">
                  <c:v>1.2484120000000001</c:v>
                </c:pt>
                <c:pt idx="59">
                  <c:v>1.2542880000000001</c:v>
                </c:pt>
                <c:pt idx="60">
                  <c:v>1.261218</c:v>
                </c:pt>
                <c:pt idx="61">
                  <c:v>1.261889</c:v>
                </c:pt>
                <c:pt idx="62">
                  <c:v>1.2662500000000001</c:v>
                </c:pt>
                <c:pt idx="63">
                  <c:v>1.2684150000000001</c:v>
                </c:pt>
                <c:pt idx="64">
                  <c:v>1.2726710000000001</c:v>
                </c:pt>
                <c:pt idx="65">
                  <c:v>1.2767919999999999</c:v>
                </c:pt>
                <c:pt idx="66">
                  <c:v>1.2798419999999999</c:v>
                </c:pt>
                <c:pt idx="67">
                  <c:v>1.2820750000000001</c:v>
                </c:pt>
                <c:pt idx="68">
                  <c:v>1.288597</c:v>
                </c:pt>
                <c:pt idx="69">
                  <c:v>1.291401</c:v>
                </c:pt>
                <c:pt idx="70">
                  <c:v>1.2986310000000001</c:v>
                </c:pt>
                <c:pt idx="71">
                  <c:v>1.303253</c:v>
                </c:pt>
                <c:pt idx="72">
                  <c:v>1.305482</c:v>
                </c:pt>
                <c:pt idx="73">
                  <c:v>1.3077190000000001</c:v>
                </c:pt>
                <c:pt idx="74">
                  <c:v>1.308279</c:v>
                </c:pt>
                <c:pt idx="75">
                  <c:v>1.3159890000000001</c:v>
                </c:pt>
                <c:pt idx="76">
                  <c:v>1.3179829999999999</c:v>
                </c:pt>
                <c:pt idx="77">
                  <c:v>1.321251</c:v>
                </c:pt>
                <c:pt idx="78">
                  <c:v>1.323148</c:v>
                </c:pt>
                <c:pt idx="79">
                  <c:v>1.329483</c:v>
                </c:pt>
                <c:pt idx="80">
                  <c:v>1.3366819999999999</c:v>
                </c:pt>
                <c:pt idx="81">
                  <c:v>1.3379859999999999</c:v>
                </c:pt>
                <c:pt idx="82">
                  <c:v>1.3431569999999999</c:v>
                </c:pt>
                <c:pt idx="83">
                  <c:v>1.3476330000000001</c:v>
                </c:pt>
                <c:pt idx="84">
                  <c:v>1.3504929999999999</c:v>
                </c:pt>
                <c:pt idx="85">
                  <c:v>1.353842</c:v>
                </c:pt>
                <c:pt idx="86">
                  <c:v>1.358395</c:v>
                </c:pt>
                <c:pt idx="87">
                  <c:v>1.359656</c:v>
                </c:pt>
                <c:pt idx="88">
                  <c:v>1.362714</c:v>
                </c:pt>
                <c:pt idx="89">
                  <c:v>1.366017</c:v>
                </c:pt>
                <c:pt idx="90">
                  <c:v>1.369407</c:v>
                </c:pt>
                <c:pt idx="91">
                  <c:v>1.3735299999999999</c:v>
                </c:pt>
                <c:pt idx="92">
                  <c:v>1.3803369999999999</c:v>
                </c:pt>
                <c:pt idx="93">
                  <c:v>1.382498</c:v>
                </c:pt>
                <c:pt idx="94">
                  <c:v>1.3873260000000001</c:v>
                </c:pt>
                <c:pt idx="95">
                  <c:v>1.390474</c:v>
                </c:pt>
                <c:pt idx="96">
                  <c:v>1.3954219999999999</c:v>
                </c:pt>
                <c:pt idx="97">
                  <c:v>1.3998919999999999</c:v>
                </c:pt>
                <c:pt idx="98">
                  <c:v>1.4003730000000001</c:v>
                </c:pt>
                <c:pt idx="99">
                  <c:v>1.4018219999999999</c:v>
                </c:pt>
                <c:pt idx="100">
                  <c:v>1.4084989999999999</c:v>
                </c:pt>
                <c:pt idx="101">
                  <c:v>1.4176329999999999</c:v>
                </c:pt>
                <c:pt idx="102">
                  <c:v>1.419419</c:v>
                </c:pt>
                <c:pt idx="103">
                  <c:v>1.4242360000000001</c:v>
                </c:pt>
                <c:pt idx="104">
                  <c:v>1.4280189999999999</c:v>
                </c:pt>
                <c:pt idx="105">
                  <c:v>1.429932</c:v>
                </c:pt>
                <c:pt idx="106">
                  <c:v>1.4366969999999999</c:v>
                </c:pt>
                <c:pt idx="107">
                  <c:v>1.4425140000000001</c:v>
                </c:pt>
                <c:pt idx="108">
                  <c:v>1.447298</c:v>
                </c:pt>
                <c:pt idx="109">
                  <c:v>1.448984</c:v>
                </c:pt>
                <c:pt idx="110">
                  <c:v>1.4490769999999999</c:v>
                </c:pt>
                <c:pt idx="111">
                  <c:v>1.4556659999999999</c:v>
                </c:pt>
                <c:pt idx="112">
                  <c:v>1.4571240000000001</c:v>
                </c:pt>
                <c:pt idx="113">
                  <c:v>1.4624459999999999</c:v>
                </c:pt>
                <c:pt idx="114">
                  <c:v>1.4680310000000001</c:v>
                </c:pt>
                <c:pt idx="115">
                  <c:v>1.4699960000000001</c:v>
                </c:pt>
                <c:pt idx="116">
                  <c:v>1.4715180000000001</c:v>
                </c:pt>
                <c:pt idx="117">
                  <c:v>1.4757819999999999</c:v>
                </c:pt>
                <c:pt idx="118">
                  <c:v>1.481824</c:v>
                </c:pt>
                <c:pt idx="119">
                  <c:v>1.4848440000000001</c:v>
                </c:pt>
                <c:pt idx="120">
                  <c:v>1.4872799999999999</c:v>
                </c:pt>
                <c:pt idx="121">
                  <c:v>1.4942230000000001</c:v>
                </c:pt>
                <c:pt idx="122">
                  <c:v>1.499071</c:v>
                </c:pt>
                <c:pt idx="123">
                  <c:v>1.4999279999999999</c:v>
                </c:pt>
                <c:pt idx="124">
                  <c:v>1.504839</c:v>
                </c:pt>
                <c:pt idx="125">
                  <c:v>1.5072099999999999</c:v>
                </c:pt>
                <c:pt idx="126">
                  <c:v>1.510086</c:v>
                </c:pt>
                <c:pt idx="127">
                  <c:v>1.5159830000000001</c:v>
                </c:pt>
                <c:pt idx="128">
                  <c:v>1.5222260000000001</c:v>
                </c:pt>
                <c:pt idx="129">
                  <c:v>1.522786</c:v>
                </c:pt>
                <c:pt idx="130">
                  <c:v>1.5234449999999999</c:v>
                </c:pt>
                <c:pt idx="131">
                  <c:v>1.5238290000000001</c:v>
                </c:pt>
                <c:pt idx="132">
                  <c:v>1.5264869999999999</c:v>
                </c:pt>
                <c:pt idx="133">
                  <c:v>1.530618</c:v>
                </c:pt>
                <c:pt idx="134">
                  <c:v>1.5330509999999999</c:v>
                </c:pt>
                <c:pt idx="135">
                  <c:v>1.537736</c:v>
                </c:pt>
                <c:pt idx="136">
                  <c:v>1.543571</c:v>
                </c:pt>
                <c:pt idx="137">
                  <c:v>1.547615</c:v>
                </c:pt>
                <c:pt idx="138">
                  <c:v>1.5536859999999999</c:v>
                </c:pt>
                <c:pt idx="139">
                  <c:v>1.557909</c:v>
                </c:pt>
                <c:pt idx="140">
                  <c:v>1.5641290000000001</c:v>
                </c:pt>
                <c:pt idx="141">
                  <c:v>1.5687880000000001</c:v>
                </c:pt>
                <c:pt idx="142">
                  <c:v>1.569313</c:v>
                </c:pt>
                <c:pt idx="143">
                  <c:v>1.572883</c:v>
                </c:pt>
                <c:pt idx="144">
                  <c:v>1.5743050000000001</c:v>
                </c:pt>
                <c:pt idx="145">
                  <c:v>1.5827329999999999</c:v>
                </c:pt>
                <c:pt idx="146">
                  <c:v>1.583963</c:v>
                </c:pt>
                <c:pt idx="147">
                  <c:v>1.5901160000000001</c:v>
                </c:pt>
                <c:pt idx="148">
                  <c:v>1.594177</c:v>
                </c:pt>
                <c:pt idx="149">
                  <c:v>1.598098</c:v>
                </c:pt>
                <c:pt idx="150">
                  <c:v>1.601396</c:v>
                </c:pt>
                <c:pt idx="151">
                  <c:v>1.6053189999999999</c:v>
                </c:pt>
                <c:pt idx="152">
                  <c:v>1.6092709999999999</c:v>
                </c:pt>
                <c:pt idx="153">
                  <c:v>1.6148180000000001</c:v>
                </c:pt>
                <c:pt idx="154">
                  <c:v>1.6183289999999999</c:v>
                </c:pt>
                <c:pt idx="155">
                  <c:v>1.622206</c:v>
                </c:pt>
                <c:pt idx="156">
                  <c:v>1.6293759999999999</c:v>
                </c:pt>
                <c:pt idx="157">
                  <c:v>1.632471</c:v>
                </c:pt>
                <c:pt idx="158">
                  <c:v>1.636493</c:v>
                </c:pt>
                <c:pt idx="159">
                  <c:v>1.6392310000000001</c:v>
                </c:pt>
                <c:pt idx="160">
                  <c:v>1.6447039999999999</c:v>
                </c:pt>
                <c:pt idx="161">
                  <c:v>1.64714</c:v>
                </c:pt>
                <c:pt idx="162">
                  <c:v>1.6554450000000001</c:v>
                </c:pt>
                <c:pt idx="163">
                  <c:v>1.6592260000000001</c:v>
                </c:pt>
                <c:pt idx="164">
                  <c:v>1.6666460000000001</c:v>
                </c:pt>
                <c:pt idx="165">
                  <c:v>1.6709240000000001</c:v>
                </c:pt>
                <c:pt idx="166">
                  <c:v>1.6711640000000001</c:v>
                </c:pt>
                <c:pt idx="167">
                  <c:v>1.676898</c:v>
                </c:pt>
                <c:pt idx="168">
                  <c:v>1.6797979999999999</c:v>
                </c:pt>
                <c:pt idx="169">
                  <c:v>1.682526</c:v>
                </c:pt>
                <c:pt idx="170">
                  <c:v>1.688164</c:v>
                </c:pt>
                <c:pt idx="171">
                  <c:v>1.6935180000000001</c:v>
                </c:pt>
                <c:pt idx="172">
                  <c:v>1.6972929999999999</c:v>
                </c:pt>
                <c:pt idx="173">
                  <c:v>1.7040900000000001</c:v>
                </c:pt>
                <c:pt idx="174">
                  <c:v>1.7061930000000001</c:v>
                </c:pt>
                <c:pt idx="175">
                  <c:v>1.7114370000000001</c:v>
                </c:pt>
                <c:pt idx="176">
                  <c:v>1.7191669999999999</c:v>
                </c:pt>
                <c:pt idx="177">
                  <c:v>1.7217119999999999</c:v>
                </c:pt>
                <c:pt idx="178">
                  <c:v>1.722351</c:v>
                </c:pt>
                <c:pt idx="179">
                  <c:v>1.7259640000000001</c:v>
                </c:pt>
                <c:pt idx="180">
                  <c:v>1.7298610000000001</c:v>
                </c:pt>
                <c:pt idx="181">
                  <c:v>1.7353069999999999</c:v>
                </c:pt>
                <c:pt idx="182">
                  <c:v>1.7381150000000001</c:v>
                </c:pt>
                <c:pt idx="183">
                  <c:v>1.74214</c:v>
                </c:pt>
                <c:pt idx="184">
                  <c:v>1.7443649999999999</c:v>
                </c:pt>
                <c:pt idx="185">
                  <c:v>1.7497529999999999</c:v>
                </c:pt>
                <c:pt idx="186">
                  <c:v>1.7533719999999999</c:v>
                </c:pt>
                <c:pt idx="187">
                  <c:v>1.7607919999999999</c:v>
                </c:pt>
                <c:pt idx="188">
                  <c:v>1.7671589999999999</c:v>
                </c:pt>
                <c:pt idx="189">
                  <c:v>1.769666</c:v>
                </c:pt>
                <c:pt idx="190">
                  <c:v>1.774275</c:v>
                </c:pt>
                <c:pt idx="191">
                  <c:v>1.7810360000000001</c:v>
                </c:pt>
                <c:pt idx="192">
                  <c:v>1.7837080000000001</c:v>
                </c:pt>
                <c:pt idx="193">
                  <c:v>1.7877050000000001</c:v>
                </c:pt>
                <c:pt idx="194">
                  <c:v>1.794516</c:v>
                </c:pt>
                <c:pt idx="195">
                  <c:v>1.802149</c:v>
                </c:pt>
                <c:pt idx="196">
                  <c:v>1.8037399999999999</c:v>
                </c:pt>
                <c:pt idx="197">
                  <c:v>1.8071159999999999</c:v>
                </c:pt>
                <c:pt idx="198">
                  <c:v>1.815407</c:v>
                </c:pt>
                <c:pt idx="199">
                  <c:v>1.818913</c:v>
                </c:pt>
                <c:pt idx="200">
                  <c:v>1.822238</c:v>
                </c:pt>
                <c:pt idx="201">
                  <c:v>1.8276520000000001</c:v>
                </c:pt>
                <c:pt idx="202">
                  <c:v>1.8333839999999999</c:v>
                </c:pt>
                <c:pt idx="203">
                  <c:v>1.834703</c:v>
                </c:pt>
                <c:pt idx="204">
                  <c:v>1.838303</c:v>
                </c:pt>
                <c:pt idx="205">
                  <c:v>1.842409</c:v>
                </c:pt>
                <c:pt idx="206">
                  <c:v>1.848986</c:v>
                </c:pt>
                <c:pt idx="207">
                  <c:v>1.8510359999999999</c:v>
                </c:pt>
                <c:pt idx="208">
                  <c:v>1.8523719999999999</c:v>
                </c:pt>
                <c:pt idx="209">
                  <c:v>1.8573759999999999</c:v>
                </c:pt>
                <c:pt idx="210">
                  <c:v>1.8611169999999999</c:v>
                </c:pt>
                <c:pt idx="211">
                  <c:v>1.8641490000000001</c:v>
                </c:pt>
                <c:pt idx="212">
                  <c:v>1.868225</c:v>
                </c:pt>
                <c:pt idx="213">
                  <c:v>1.8719710000000001</c:v>
                </c:pt>
                <c:pt idx="214">
                  <c:v>1.875872</c:v>
                </c:pt>
                <c:pt idx="215">
                  <c:v>1.8808849999999999</c:v>
                </c:pt>
                <c:pt idx="216">
                  <c:v>1.8866560000000001</c:v>
                </c:pt>
                <c:pt idx="217">
                  <c:v>1.8923460000000001</c:v>
                </c:pt>
                <c:pt idx="218">
                  <c:v>1.896787</c:v>
                </c:pt>
                <c:pt idx="219">
                  <c:v>1.897073</c:v>
                </c:pt>
                <c:pt idx="220">
                  <c:v>1.898847</c:v>
                </c:pt>
                <c:pt idx="221">
                  <c:v>1.905673</c:v>
                </c:pt>
                <c:pt idx="222">
                  <c:v>1.909057</c:v>
                </c:pt>
                <c:pt idx="223">
                  <c:v>1.9117500000000001</c:v>
                </c:pt>
                <c:pt idx="224">
                  <c:v>1.9182939999999999</c:v>
                </c:pt>
                <c:pt idx="225">
                  <c:v>1.919664</c:v>
                </c:pt>
                <c:pt idx="226">
                  <c:v>1.9265810000000001</c:v>
                </c:pt>
                <c:pt idx="227">
                  <c:v>1.9286220000000001</c:v>
                </c:pt>
                <c:pt idx="228">
                  <c:v>1.9344220000000001</c:v>
                </c:pt>
                <c:pt idx="229">
                  <c:v>1.9373560000000001</c:v>
                </c:pt>
                <c:pt idx="230">
                  <c:v>1.93981</c:v>
                </c:pt>
                <c:pt idx="231">
                  <c:v>1.9435640000000001</c:v>
                </c:pt>
                <c:pt idx="232">
                  <c:v>1.9438599999999999</c:v>
                </c:pt>
                <c:pt idx="233">
                  <c:v>1.9492149999999999</c:v>
                </c:pt>
                <c:pt idx="234">
                  <c:v>1.9522170000000001</c:v>
                </c:pt>
                <c:pt idx="235">
                  <c:v>1.954537</c:v>
                </c:pt>
                <c:pt idx="236">
                  <c:v>1.954402</c:v>
                </c:pt>
                <c:pt idx="237">
                  <c:v>1.9601839999999999</c:v>
                </c:pt>
                <c:pt idx="238">
                  <c:v>1.965984</c:v>
                </c:pt>
                <c:pt idx="239">
                  <c:v>1.9675450000000001</c:v>
                </c:pt>
                <c:pt idx="240">
                  <c:v>1.972931</c:v>
                </c:pt>
                <c:pt idx="241">
                  <c:v>1.975741</c:v>
                </c:pt>
                <c:pt idx="242">
                  <c:v>1.9785010000000001</c:v>
                </c:pt>
                <c:pt idx="243">
                  <c:v>1.980108</c:v>
                </c:pt>
                <c:pt idx="244">
                  <c:v>1.985276</c:v>
                </c:pt>
                <c:pt idx="245">
                  <c:v>1.987981</c:v>
                </c:pt>
                <c:pt idx="246">
                  <c:v>1.992389</c:v>
                </c:pt>
                <c:pt idx="247">
                  <c:v>1.9955860000000001</c:v>
                </c:pt>
                <c:pt idx="248">
                  <c:v>1.9999389999999999</c:v>
                </c:pt>
                <c:pt idx="249">
                  <c:v>2.0061870000000002</c:v>
                </c:pt>
                <c:pt idx="250">
                  <c:v>2.0141100000000001</c:v>
                </c:pt>
                <c:pt idx="251">
                  <c:v>2.0153059999999998</c:v>
                </c:pt>
                <c:pt idx="252">
                  <c:v>2.0210590000000002</c:v>
                </c:pt>
                <c:pt idx="253">
                  <c:v>2.0218769999999999</c:v>
                </c:pt>
                <c:pt idx="254">
                  <c:v>2.0273270000000001</c:v>
                </c:pt>
                <c:pt idx="255">
                  <c:v>2.0309249999999999</c:v>
                </c:pt>
                <c:pt idx="256">
                  <c:v>2.0320659999999999</c:v>
                </c:pt>
                <c:pt idx="257">
                  <c:v>2.036381</c:v>
                </c:pt>
                <c:pt idx="258">
                  <c:v>2.0418249999999998</c:v>
                </c:pt>
                <c:pt idx="259">
                  <c:v>2.0434770000000002</c:v>
                </c:pt>
                <c:pt idx="260">
                  <c:v>2.0472440000000001</c:v>
                </c:pt>
                <c:pt idx="261">
                  <c:v>2.0492840000000001</c:v>
                </c:pt>
                <c:pt idx="262">
                  <c:v>2.0532599999999999</c:v>
                </c:pt>
                <c:pt idx="263">
                  <c:v>2.0552990000000002</c:v>
                </c:pt>
                <c:pt idx="264">
                  <c:v>2.0600200000000002</c:v>
                </c:pt>
                <c:pt idx="265">
                  <c:v>2.068003</c:v>
                </c:pt>
                <c:pt idx="266">
                  <c:v>2.073442</c:v>
                </c:pt>
                <c:pt idx="267">
                  <c:v>2.0831050000000002</c:v>
                </c:pt>
                <c:pt idx="268">
                  <c:v>2.0869740000000001</c:v>
                </c:pt>
                <c:pt idx="269">
                  <c:v>2.0921310000000002</c:v>
                </c:pt>
                <c:pt idx="270">
                  <c:v>2.0976759999999999</c:v>
                </c:pt>
                <c:pt idx="271">
                  <c:v>2.1031019999999998</c:v>
                </c:pt>
                <c:pt idx="272">
                  <c:v>2.1058460000000001</c:v>
                </c:pt>
                <c:pt idx="273">
                  <c:v>2.1122000000000001</c:v>
                </c:pt>
                <c:pt idx="274">
                  <c:v>2.1134740000000001</c:v>
                </c:pt>
                <c:pt idx="275">
                  <c:v>2.120787</c:v>
                </c:pt>
                <c:pt idx="276">
                  <c:v>2.128622</c:v>
                </c:pt>
                <c:pt idx="277">
                  <c:v>2.132009</c:v>
                </c:pt>
                <c:pt idx="278">
                  <c:v>2.1352540000000002</c:v>
                </c:pt>
                <c:pt idx="279">
                  <c:v>2.1367280000000002</c:v>
                </c:pt>
                <c:pt idx="280">
                  <c:v>2.1419109999999999</c:v>
                </c:pt>
                <c:pt idx="281">
                  <c:v>2.1473870000000002</c:v>
                </c:pt>
                <c:pt idx="282">
                  <c:v>2.1530339999999999</c:v>
                </c:pt>
                <c:pt idx="283">
                  <c:v>2.1563829999999999</c:v>
                </c:pt>
                <c:pt idx="284">
                  <c:v>2.1604040000000002</c:v>
                </c:pt>
                <c:pt idx="285">
                  <c:v>2.1609669999999999</c:v>
                </c:pt>
                <c:pt idx="286">
                  <c:v>2.1663459999999999</c:v>
                </c:pt>
                <c:pt idx="287">
                  <c:v>2.1693699999999998</c:v>
                </c:pt>
                <c:pt idx="288">
                  <c:v>2.1756169999999999</c:v>
                </c:pt>
                <c:pt idx="289">
                  <c:v>2.1820940000000002</c:v>
                </c:pt>
                <c:pt idx="290">
                  <c:v>2.1872720000000001</c:v>
                </c:pt>
                <c:pt idx="291">
                  <c:v>2.1910829999999999</c:v>
                </c:pt>
                <c:pt idx="292">
                  <c:v>2.1940849999999998</c:v>
                </c:pt>
                <c:pt idx="293">
                  <c:v>2.1960570000000001</c:v>
                </c:pt>
                <c:pt idx="294">
                  <c:v>2.1995520000000002</c:v>
                </c:pt>
                <c:pt idx="295">
                  <c:v>2.201638</c:v>
                </c:pt>
                <c:pt idx="296">
                  <c:v>2.2078389999999999</c:v>
                </c:pt>
                <c:pt idx="297">
                  <c:v>2.2140300000000002</c:v>
                </c:pt>
                <c:pt idx="298">
                  <c:v>2.215805</c:v>
                </c:pt>
                <c:pt idx="299">
                  <c:v>2.2210049999999999</c:v>
                </c:pt>
                <c:pt idx="300">
                  <c:v>2.2252169999999998</c:v>
                </c:pt>
                <c:pt idx="301">
                  <c:v>2.2281149999999998</c:v>
                </c:pt>
                <c:pt idx="302">
                  <c:v>2.2324540000000002</c:v>
                </c:pt>
                <c:pt idx="303">
                  <c:v>2.23549</c:v>
                </c:pt>
                <c:pt idx="304">
                  <c:v>2.2379419999999999</c:v>
                </c:pt>
                <c:pt idx="305">
                  <c:v>2.2383799999999998</c:v>
                </c:pt>
                <c:pt idx="306">
                  <c:v>2.2419030000000002</c:v>
                </c:pt>
                <c:pt idx="307">
                  <c:v>2.2464409999999999</c:v>
                </c:pt>
                <c:pt idx="308">
                  <c:v>2.251528</c:v>
                </c:pt>
                <c:pt idx="309">
                  <c:v>2.2539189999999998</c:v>
                </c:pt>
                <c:pt idx="310">
                  <c:v>2.2568260000000002</c:v>
                </c:pt>
                <c:pt idx="311">
                  <c:v>2.2601629999999999</c:v>
                </c:pt>
                <c:pt idx="312">
                  <c:v>2.2640199999999999</c:v>
                </c:pt>
                <c:pt idx="313">
                  <c:v>2.267684</c:v>
                </c:pt>
                <c:pt idx="314">
                  <c:v>2.2701899999999999</c:v>
                </c:pt>
                <c:pt idx="315">
                  <c:v>2.2705150000000001</c:v>
                </c:pt>
                <c:pt idx="316">
                  <c:v>2.2729029999999999</c:v>
                </c:pt>
                <c:pt idx="317">
                  <c:v>2.2750050000000002</c:v>
                </c:pt>
                <c:pt idx="318">
                  <c:v>2.2796940000000001</c:v>
                </c:pt>
                <c:pt idx="319">
                  <c:v>2.2832949999999999</c:v>
                </c:pt>
                <c:pt idx="320">
                  <c:v>2.2866</c:v>
                </c:pt>
                <c:pt idx="321">
                  <c:v>2.2896869999999998</c:v>
                </c:pt>
                <c:pt idx="322">
                  <c:v>2.2951649999999999</c:v>
                </c:pt>
                <c:pt idx="323">
                  <c:v>2.2974410000000001</c:v>
                </c:pt>
                <c:pt idx="324">
                  <c:v>2.30179</c:v>
                </c:pt>
                <c:pt idx="325">
                  <c:v>2.3023920000000002</c:v>
                </c:pt>
                <c:pt idx="326">
                  <c:v>2.3104469999999999</c:v>
                </c:pt>
                <c:pt idx="327">
                  <c:v>2.3153869999999999</c:v>
                </c:pt>
                <c:pt idx="328">
                  <c:v>2.318041</c:v>
                </c:pt>
                <c:pt idx="329">
                  <c:v>2.3231570000000001</c:v>
                </c:pt>
                <c:pt idx="330">
                  <c:v>2.32741</c:v>
                </c:pt>
                <c:pt idx="331">
                  <c:v>2.3291650000000002</c:v>
                </c:pt>
                <c:pt idx="332">
                  <c:v>2.3295309999999998</c:v>
                </c:pt>
                <c:pt idx="333">
                  <c:v>2.3339249999999998</c:v>
                </c:pt>
                <c:pt idx="334">
                  <c:v>2.3338890000000001</c:v>
                </c:pt>
                <c:pt idx="335">
                  <c:v>2.337866</c:v>
                </c:pt>
                <c:pt idx="336">
                  <c:v>2.3441459999999998</c:v>
                </c:pt>
                <c:pt idx="337">
                  <c:v>2.3502580000000002</c:v>
                </c:pt>
                <c:pt idx="338">
                  <c:v>2.352198</c:v>
                </c:pt>
                <c:pt idx="339">
                  <c:v>2.354876</c:v>
                </c:pt>
                <c:pt idx="340">
                  <c:v>2.356077</c:v>
                </c:pt>
                <c:pt idx="341">
                  <c:v>2.3632590000000002</c:v>
                </c:pt>
                <c:pt idx="342">
                  <c:v>2.3652679999999999</c:v>
                </c:pt>
                <c:pt idx="343">
                  <c:v>2.368789</c:v>
                </c:pt>
                <c:pt idx="344">
                  <c:v>2.3723969999999999</c:v>
                </c:pt>
                <c:pt idx="345">
                  <c:v>2.3782619999999999</c:v>
                </c:pt>
                <c:pt idx="346">
                  <c:v>2.380935</c:v>
                </c:pt>
                <c:pt idx="347">
                  <c:v>2.3829389999999999</c:v>
                </c:pt>
                <c:pt idx="348">
                  <c:v>2.3872010000000001</c:v>
                </c:pt>
                <c:pt idx="349">
                  <c:v>2.3888090000000002</c:v>
                </c:pt>
                <c:pt idx="350">
                  <c:v>2.3941210000000002</c:v>
                </c:pt>
                <c:pt idx="351">
                  <c:v>2.3948909999999999</c:v>
                </c:pt>
                <c:pt idx="352">
                  <c:v>2.395861</c:v>
                </c:pt>
                <c:pt idx="353">
                  <c:v>2.4046180000000001</c:v>
                </c:pt>
                <c:pt idx="354">
                  <c:v>2.408976</c:v>
                </c:pt>
                <c:pt idx="355">
                  <c:v>2.4122400000000002</c:v>
                </c:pt>
                <c:pt idx="356">
                  <c:v>2.4179620000000002</c:v>
                </c:pt>
                <c:pt idx="357">
                  <c:v>2.4226350000000001</c:v>
                </c:pt>
                <c:pt idx="358">
                  <c:v>2.4261780000000002</c:v>
                </c:pt>
                <c:pt idx="359">
                  <c:v>2.4298160000000002</c:v>
                </c:pt>
                <c:pt idx="360">
                  <c:v>2.4363039999999998</c:v>
                </c:pt>
                <c:pt idx="361">
                  <c:v>2.4363239999999999</c:v>
                </c:pt>
                <c:pt idx="362">
                  <c:v>2.4426559999999999</c:v>
                </c:pt>
                <c:pt idx="363">
                  <c:v>2.447543</c:v>
                </c:pt>
                <c:pt idx="364">
                  <c:v>2.4494289999999999</c:v>
                </c:pt>
                <c:pt idx="365">
                  <c:v>2.4550459999999998</c:v>
                </c:pt>
                <c:pt idx="366">
                  <c:v>2.4620989999999998</c:v>
                </c:pt>
                <c:pt idx="367">
                  <c:v>2.465573</c:v>
                </c:pt>
                <c:pt idx="368">
                  <c:v>2.4702549999999999</c:v>
                </c:pt>
                <c:pt idx="369">
                  <c:v>2.474046</c:v>
                </c:pt>
                <c:pt idx="370">
                  <c:v>2.479209</c:v>
                </c:pt>
                <c:pt idx="371">
                  <c:v>2.4868540000000001</c:v>
                </c:pt>
                <c:pt idx="372">
                  <c:v>2.488874</c:v>
                </c:pt>
                <c:pt idx="373">
                  <c:v>2.4949499999999998</c:v>
                </c:pt>
                <c:pt idx="374">
                  <c:v>2.499787</c:v>
                </c:pt>
                <c:pt idx="375">
                  <c:v>2.5048870000000001</c:v>
                </c:pt>
                <c:pt idx="376">
                  <c:v>2.5060280000000001</c:v>
                </c:pt>
                <c:pt idx="377">
                  <c:v>2.511193</c:v>
                </c:pt>
                <c:pt idx="378">
                  <c:v>2.5177589999999999</c:v>
                </c:pt>
                <c:pt idx="379">
                  <c:v>2.5194960000000002</c:v>
                </c:pt>
                <c:pt idx="380">
                  <c:v>2.5260950000000002</c:v>
                </c:pt>
                <c:pt idx="381">
                  <c:v>2.5305260000000001</c:v>
                </c:pt>
                <c:pt idx="382">
                  <c:v>2.5349020000000002</c:v>
                </c:pt>
                <c:pt idx="383">
                  <c:v>2.541156</c:v>
                </c:pt>
                <c:pt idx="384">
                  <c:v>2.5448919999999999</c:v>
                </c:pt>
                <c:pt idx="385">
                  <c:v>2.5483910000000001</c:v>
                </c:pt>
                <c:pt idx="386">
                  <c:v>2.5498059999999998</c:v>
                </c:pt>
                <c:pt idx="387">
                  <c:v>2.552683</c:v>
                </c:pt>
                <c:pt idx="388">
                  <c:v>2.5580440000000002</c:v>
                </c:pt>
                <c:pt idx="389">
                  <c:v>2.5623960000000001</c:v>
                </c:pt>
                <c:pt idx="390">
                  <c:v>2.5635409999999998</c:v>
                </c:pt>
                <c:pt idx="391">
                  <c:v>2.568956</c:v>
                </c:pt>
                <c:pt idx="392">
                  <c:v>2.5706799999999999</c:v>
                </c:pt>
                <c:pt idx="393">
                  <c:v>2.5722209999999999</c:v>
                </c:pt>
                <c:pt idx="394">
                  <c:v>2.5791909999999998</c:v>
                </c:pt>
                <c:pt idx="395">
                  <c:v>2.583043</c:v>
                </c:pt>
                <c:pt idx="396">
                  <c:v>2.5856979999999998</c:v>
                </c:pt>
                <c:pt idx="397">
                  <c:v>2.5894629999999998</c:v>
                </c:pt>
                <c:pt idx="398">
                  <c:v>2.5955400000000002</c:v>
                </c:pt>
                <c:pt idx="399">
                  <c:v>2.5957379999999999</c:v>
                </c:pt>
                <c:pt idx="400">
                  <c:v>2.6007570000000002</c:v>
                </c:pt>
                <c:pt idx="401">
                  <c:v>2.60256</c:v>
                </c:pt>
                <c:pt idx="402">
                  <c:v>2.604444</c:v>
                </c:pt>
                <c:pt idx="403">
                  <c:v>2.6113710000000001</c:v>
                </c:pt>
                <c:pt idx="404">
                  <c:v>2.617111</c:v>
                </c:pt>
                <c:pt idx="405">
                  <c:v>2.6200580000000002</c:v>
                </c:pt>
                <c:pt idx="406">
                  <c:v>2.6227870000000002</c:v>
                </c:pt>
                <c:pt idx="407">
                  <c:v>2.6293899999999999</c:v>
                </c:pt>
                <c:pt idx="408">
                  <c:v>2.6301540000000001</c:v>
                </c:pt>
                <c:pt idx="409">
                  <c:v>2.6334070000000001</c:v>
                </c:pt>
                <c:pt idx="410">
                  <c:v>2.6405539999999998</c:v>
                </c:pt>
                <c:pt idx="411">
                  <c:v>2.6432540000000002</c:v>
                </c:pt>
                <c:pt idx="412">
                  <c:v>2.6446779999999999</c:v>
                </c:pt>
                <c:pt idx="413">
                  <c:v>2.645858</c:v>
                </c:pt>
                <c:pt idx="414">
                  <c:v>2.6507209999999999</c:v>
                </c:pt>
                <c:pt idx="415">
                  <c:v>2.6553309999999999</c:v>
                </c:pt>
                <c:pt idx="416">
                  <c:v>2.658582</c:v>
                </c:pt>
                <c:pt idx="417">
                  <c:v>2.661832</c:v>
                </c:pt>
                <c:pt idx="418">
                  <c:v>2.665619</c:v>
                </c:pt>
                <c:pt idx="419">
                  <c:v>2.6736409999999999</c:v>
                </c:pt>
                <c:pt idx="420">
                  <c:v>2.677257</c:v>
                </c:pt>
                <c:pt idx="421">
                  <c:v>2.68282</c:v>
                </c:pt>
                <c:pt idx="422">
                  <c:v>2.6862710000000001</c:v>
                </c:pt>
                <c:pt idx="423">
                  <c:v>2.687462</c:v>
                </c:pt>
                <c:pt idx="424">
                  <c:v>2.6912980000000002</c:v>
                </c:pt>
                <c:pt idx="425">
                  <c:v>2.695881</c:v>
                </c:pt>
                <c:pt idx="426">
                  <c:v>2.6970489999999998</c:v>
                </c:pt>
                <c:pt idx="427">
                  <c:v>2.700488</c:v>
                </c:pt>
                <c:pt idx="428">
                  <c:v>2.705355</c:v>
                </c:pt>
                <c:pt idx="429">
                  <c:v>2.7085900000000001</c:v>
                </c:pt>
                <c:pt idx="430">
                  <c:v>2.714445</c:v>
                </c:pt>
                <c:pt idx="431">
                  <c:v>2.7147790000000001</c:v>
                </c:pt>
                <c:pt idx="432">
                  <c:v>2.7162350000000002</c:v>
                </c:pt>
                <c:pt idx="433">
                  <c:v>2.7202470000000001</c:v>
                </c:pt>
                <c:pt idx="434">
                  <c:v>2.7247439999999998</c:v>
                </c:pt>
                <c:pt idx="435">
                  <c:v>2.7274229999999999</c:v>
                </c:pt>
                <c:pt idx="436">
                  <c:v>2.7292209999999999</c:v>
                </c:pt>
                <c:pt idx="437">
                  <c:v>2.736596</c:v>
                </c:pt>
                <c:pt idx="438">
                  <c:v>2.7385429999999999</c:v>
                </c:pt>
                <c:pt idx="439">
                  <c:v>2.744237</c:v>
                </c:pt>
                <c:pt idx="440">
                  <c:v>2.7494999999999998</c:v>
                </c:pt>
                <c:pt idx="441">
                  <c:v>2.7530079999999999</c:v>
                </c:pt>
                <c:pt idx="442">
                  <c:v>2.7577980000000002</c:v>
                </c:pt>
                <c:pt idx="443">
                  <c:v>2.7599179999999999</c:v>
                </c:pt>
                <c:pt idx="444">
                  <c:v>2.7669510000000002</c:v>
                </c:pt>
                <c:pt idx="445">
                  <c:v>2.7725339999999998</c:v>
                </c:pt>
                <c:pt idx="446">
                  <c:v>2.7760280000000002</c:v>
                </c:pt>
                <c:pt idx="447">
                  <c:v>2.7806470000000001</c:v>
                </c:pt>
                <c:pt idx="448">
                  <c:v>2.7836259999999999</c:v>
                </c:pt>
                <c:pt idx="449">
                  <c:v>2.7881179999999999</c:v>
                </c:pt>
                <c:pt idx="450">
                  <c:v>2.7926630000000001</c:v>
                </c:pt>
                <c:pt idx="451">
                  <c:v>2.7943880000000001</c:v>
                </c:pt>
                <c:pt idx="452">
                  <c:v>2.8008570000000002</c:v>
                </c:pt>
                <c:pt idx="453">
                  <c:v>2.8068499999999998</c:v>
                </c:pt>
                <c:pt idx="454">
                  <c:v>2.8076189999999999</c:v>
                </c:pt>
                <c:pt idx="455">
                  <c:v>2.8134950000000001</c:v>
                </c:pt>
                <c:pt idx="456">
                  <c:v>2.8203800000000001</c:v>
                </c:pt>
                <c:pt idx="457">
                  <c:v>2.8243040000000001</c:v>
                </c:pt>
                <c:pt idx="458">
                  <c:v>2.8302209999999999</c:v>
                </c:pt>
                <c:pt idx="459">
                  <c:v>2.8335309999999998</c:v>
                </c:pt>
                <c:pt idx="460">
                  <c:v>2.83704</c:v>
                </c:pt>
                <c:pt idx="461">
                  <c:v>2.840214</c:v>
                </c:pt>
                <c:pt idx="462">
                  <c:v>2.842991</c:v>
                </c:pt>
                <c:pt idx="463">
                  <c:v>2.8469630000000001</c:v>
                </c:pt>
                <c:pt idx="464">
                  <c:v>2.8491759999999999</c:v>
                </c:pt>
                <c:pt idx="465">
                  <c:v>2.8511449999999998</c:v>
                </c:pt>
                <c:pt idx="466">
                  <c:v>2.8534039999999998</c:v>
                </c:pt>
                <c:pt idx="467">
                  <c:v>2.8584640000000001</c:v>
                </c:pt>
                <c:pt idx="468">
                  <c:v>2.8629229999999999</c:v>
                </c:pt>
                <c:pt idx="469">
                  <c:v>2.864554</c:v>
                </c:pt>
                <c:pt idx="470">
                  <c:v>2.8693789999999999</c:v>
                </c:pt>
                <c:pt idx="471">
                  <c:v>2.8732989999999998</c:v>
                </c:pt>
                <c:pt idx="472">
                  <c:v>2.8775870000000001</c:v>
                </c:pt>
                <c:pt idx="473">
                  <c:v>2.879235</c:v>
                </c:pt>
                <c:pt idx="474">
                  <c:v>2.8846310000000002</c:v>
                </c:pt>
                <c:pt idx="475">
                  <c:v>2.8867579999999999</c:v>
                </c:pt>
                <c:pt idx="476">
                  <c:v>2.8924609999999999</c:v>
                </c:pt>
                <c:pt idx="477">
                  <c:v>2.8951169999999999</c:v>
                </c:pt>
                <c:pt idx="478">
                  <c:v>2.9011969999999998</c:v>
                </c:pt>
                <c:pt idx="479">
                  <c:v>2.9013800000000001</c:v>
                </c:pt>
                <c:pt idx="480">
                  <c:v>2.908938</c:v>
                </c:pt>
                <c:pt idx="481">
                  <c:v>2.9102649999999999</c:v>
                </c:pt>
                <c:pt idx="482">
                  <c:v>2.914307</c:v>
                </c:pt>
                <c:pt idx="483">
                  <c:v>2.9161830000000002</c:v>
                </c:pt>
                <c:pt idx="484">
                  <c:v>2.9200680000000001</c:v>
                </c:pt>
                <c:pt idx="485">
                  <c:v>2.9269980000000002</c:v>
                </c:pt>
                <c:pt idx="486">
                  <c:v>2.927346</c:v>
                </c:pt>
                <c:pt idx="487">
                  <c:v>2.9341219999999999</c:v>
                </c:pt>
                <c:pt idx="488">
                  <c:v>2.935219</c:v>
                </c:pt>
                <c:pt idx="489">
                  <c:v>2.9394930000000001</c:v>
                </c:pt>
                <c:pt idx="490">
                  <c:v>2.9414950000000002</c:v>
                </c:pt>
                <c:pt idx="491">
                  <c:v>2.943543</c:v>
                </c:pt>
                <c:pt idx="492">
                  <c:v>2.9448210000000001</c:v>
                </c:pt>
                <c:pt idx="493">
                  <c:v>2.9469630000000002</c:v>
                </c:pt>
                <c:pt idx="494">
                  <c:v>2.94991</c:v>
                </c:pt>
                <c:pt idx="495">
                  <c:v>2.9540030000000002</c:v>
                </c:pt>
                <c:pt idx="496">
                  <c:v>2.9578760000000002</c:v>
                </c:pt>
                <c:pt idx="497">
                  <c:v>2.9619439999999999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CB-8248-A0A0-E32D1B92A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141744"/>
        <c:axId val="1335754080"/>
      </c:lineChart>
      <c:catAx>
        <c:axId val="1335141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Elapsed</a:t>
                </a:r>
                <a:r>
                  <a:rPr lang="en-GB" sz="2800" b="1" baseline="0"/>
                  <a:t> Time [min]</a:t>
                </a:r>
                <a:endParaRPr lang="en-GB" sz="28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35754080"/>
        <c:crosses val="autoZero"/>
        <c:auto val="1"/>
        <c:lblAlgn val="ctr"/>
        <c:lblOffset val="100"/>
        <c:tickLblSkip val="161"/>
        <c:noMultiLvlLbl val="0"/>
      </c:catAx>
      <c:valAx>
        <c:axId val="133575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Size (10e6)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335141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 i="0" baseline="0">
                <a:effectLst/>
              </a:rPr>
              <a:t>Speed-up vs. Brute Force</a:t>
            </a:r>
            <a:endParaRPr lang="en-CH" sz="4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'Adaptiveness VAF OOD'!$B$2:$B$434</c:f>
              <c:numCache>
                <c:formatCode>0.0</c:formatCode>
                <c:ptCount val="4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</c:numCache>
            </c:numRef>
          </c:cat>
          <c:val>
            <c:numRef>
              <c:f>'Adaptiveness VAF OOD'!$I$2:$I$434</c:f>
              <c:numCache>
                <c:formatCode>General</c:formatCode>
                <c:ptCount val="433"/>
                <c:pt idx="0">
                  <c:v>0.59399999999999997</c:v>
                </c:pt>
                <c:pt idx="1">
                  <c:v>0.41299999999999998</c:v>
                </c:pt>
                <c:pt idx="2">
                  <c:v>0.42599999999999999</c:v>
                </c:pt>
                <c:pt idx="3">
                  <c:v>0.316</c:v>
                </c:pt>
                <c:pt idx="4">
                  <c:v>0.40300000000000002</c:v>
                </c:pt>
                <c:pt idx="5">
                  <c:v>0.36899999999999999</c:v>
                </c:pt>
                <c:pt idx="6">
                  <c:v>0.36099999999999999</c:v>
                </c:pt>
                <c:pt idx="7">
                  <c:v>0.442</c:v>
                </c:pt>
                <c:pt idx="8">
                  <c:v>0.219</c:v>
                </c:pt>
                <c:pt idx="9">
                  <c:v>0.35599999999999998</c:v>
                </c:pt>
                <c:pt idx="10">
                  <c:v>0.36599999999999999</c:v>
                </c:pt>
                <c:pt idx="11">
                  <c:v>0.40100000000000002</c:v>
                </c:pt>
                <c:pt idx="12">
                  <c:v>0.38200000000000001</c:v>
                </c:pt>
                <c:pt idx="13">
                  <c:v>0.33900000000000002</c:v>
                </c:pt>
                <c:pt idx="14">
                  <c:v>0.33800000000000002</c:v>
                </c:pt>
                <c:pt idx="15">
                  <c:v>0.25600000000000001</c:v>
                </c:pt>
                <c:pt idx="16">
                  <c:v>0.65200000000000002</c:v>
                </c:pt>
                <c:pt idx="17">
                  <c:v>0.39</c:v>
                </c:pt>
                <c:pt idx="18">
                  <c:v>0.438</c:v>
                </c:pt>
                <c:pt idx="19">
                  <c:v>0.29499999999999998</c:v>
                </c:pt>
                <c:pt idx="20">
                  <c:v>0.54600000000000004</c:v>
                </c:pt>
                <c:pt idx="21">
                  <c:v>0.26600000000000001</c:v>
                </c:pt>
                <c:pt idx="22">
                  <c:v>0.26400000000000001</c:v>
                </c:pt>
                <c:pt idx="23">
                  <c:v>0.39400000000000002</c:v>
                </c:pt>
                <c:pt idx="24">
                  <c:v>0.47299999999999998</c:v>
                </c:pt>
                <c:pt idx="25">
                  <c:v>0.504</c:v>
                </c:pt>
                <c:pt idx="26">
                  <c:v>0.247</c:v>
                </c:pt>
                <c:pt idx="27">
                  <c:v>0.48599999999999999</c:v>
                </c:pt>
                <c:pt idx="28">
                  <c:v>0.40300000000000002</c:v>
                </c:pt>
                <c:pt idx="29">
                  <c:v>0.29799999999999999</c:v>
                </c:pt>
                <c:pt idx="30">
                  <c:v>0.53100000000000003</c:v>
                </c:pt>
                <c:pt idx="31">
                  <c:v>0.48099999999999998</c:v>
                </c:pt>
                <c:pt idx="32">
                  <c:v>0.46</c:v>
                </c:pt>
                <c:pt idx="33">
                  <c:v>0.432</c:v>
                </c:pt>
                <c:pt idx="34">
                  <c:v>0.53300000000000003</c:v>
                </c:pt>
                <c:pt idx="35">
                  <c:v>0.378</c:v>
                </c:pt>
                <c:pt idx="36">
                  <c:v>0.22500000000000001</c:v>
                </c:pt>
                <c:pt idx="37">
                  <c:v>0.48899999999999999</c:v>
                </c:pt>
                <c:pt idx="38">
                  <c:v>0.19900000000000001</c:v>
                </c:pt>
                <c:pt idx="39">
                  <c:v>8.2000000000000003E-2</c:v>
                </c:pt>
                <c:pt idx="40">
                  <c:v>0.54800000000000004</c:v>
                </c:pt>
                <c:pt idx="41">
                  <c:v>0.36899999999999999</c:v>
                </c:pt>
                <c:pt idx="42">
                  <c:v>0.13500000000000001</c:v>
                </c:pt>
                <c:pt idx="43">
                  <c:v>0.28999999999999998</c:v>
                </c:pt>
                <c:pt idx="44">
                  <c:v>0.45800000000000002</c:v>
                </c:pt>
                <c:pt idx="45">
                  <c:v>0.39300000000000002</c:v>
                </c:pt>
                <c:pt idx="46">
                  <c:v>0.71199999999999997</c:v>
                </c:pt>
                <c:pt idx="47">
                  <c:v>0.57399999999999995</c:v>
                </c:pt>
                <c:pt idx="48">
                  <c:v>0.45500000000000002</c:v>
                </c:pt>
                <c:pt idx="49">
                  <c:v>9.4E-2</c:v>
                </c:pt>
                <c:pt idx="50">
                  <c:v>0.14199999999999999</c:v>
                </c:pt>
                <c:pt idx="51">
                  <c:v>0.16700000000000001</c:v>
                </c:pt>
                <c:pt idx="52">
                  <c:v>0.45500000000000002</c:v>
                </c:pt>
                <c:pt idx="53">
                  <c:v>0.45</c:v>
                </c:pt>
                <c:pt idx="54">
                  <c:v>0.13400000000000001</c:v>
                </c:pt>
                <c:pt idx="55">
                  <c:v>0.108</c:v>
                </c:pt>
                <c:pt idx="56">
                  <c:v>5.5E-2</c:v>
                </c:pt>
                <c:pt idx="57">
                  <c:v>7.4999999999999997E-2</c:v>
                </c:pt>
                <c:pt idx="58">
                  <c:v>0.08</c:v>
                </c:pt>
                <c:pt idx="59">
                  <c:v>0.14499999999999999</c:v>
                </c:pt>
                <c:pt idx="60">
                  <c:v>0.16</c:v>
                </c:pt>
                <c:pt idx="61">
                  <c:v>0.58599999999999997</c:v>
                </c:pt>
                <c:pt idx="62">
                  <c:v>5.5E-2</c:v>
                </c:pt>
                <c:pt idx="63">
                  <c:v>0.17499999999999999</c:v>
                </c:pt>
                <c:pt idx="64">
                  <c:v>0.45</c:v>
                </c:pt>
                <c:pt idx="65">
                  <c:v>0.57099999999999995</c:v>
                </c:pt>
                <c:pt idx="66">
                  <c:v>-8.0000000000000002E-3</c:v>
                </c:pt>
                <c:pt idx="67">
                  <c:v>-6.0000000000000001E-3</c:v>
                </c:pt>
                <c:pt idx="68">
                  <c:v>-1E-3</c:v>
                </c:pt>
                <c:pt idx="69">
                  <c:v>1.7999999999999999E-2</c:v>
                </c:pt>
                <c:pt idx="70">
                  <c:v>0.53900000000000003</c:v>
                </c:pt>
                <c:pt idx="71">
                  <c:v>-8.3000000000000004E-2</c:v>
                </c:pt>
                <c:pt idx="72">
                  <c:v>-0.107</c:v>
                </c:pt>
                <c:pt idx="73">
                  <c:v>-0.108</c:v>
                </c:pt>
                <c:pt idx="74">
                  <c:v>-3.3000000000000002E-2</c:v>
                </c:pt>
                <c:pt idx="75">
                  <c:v>-2.1000000000000001E-2</c:v>
                </c:pt>
                <c:pt idx="76">
                  <c:v>-0.22500000000000001</c:v>
                </c:pt>
                <c:pt idx="77">
                  <c:v>0.55300000000000005</c:v>
                </c:pt>
                <c:pt idx="78">
                  <c:v>0.61299999999999999</c:v>
                </c:pt>
                <c:pt idx="79">
                  <c:v>-0.123</c:v>
                </c:pt>
                <c:pt idx="80">
                  <c:v>0.52</c:v>
                </c:pt>
                <c:pt idx="81">
                  <c:v>0.56499999999999995</c:v>
                </c:pt>
                <c:pt idx="82">
                  <c:v>0.52800000000000002</c:v>
                </c:pt>
                <c:pt idx="83">
                  <c:v>-6.8000000000000005E-2</c:v>
                </c:pt>
                <c:pt idx="84">
                  <c:v>0.55300000000000005</c:v>
                </c:pt>
                <c:pt idx="85">
                  <c:v>-0.121</c:v>
                </c:pt>
                <c:pt idx="86">
                  <c:v>0.67</c:v>
                </c:pt>
                <c:pt idx="87">
                  <c:v>-0.14899999999999999</c:v>
                </c:pt>
                <c:pt idx="88">
                  <c:v>-3.9E-2</c:v>
                </c:pt>
                <c:pt idx="89">
                  <c:v>-8.5000000000000006E-2</c:v>
                </c:pt>
                <c:pt idx="90">
                  <c:v>-4.2000000000000003E-2</c:v>
                </c:pt>
                <c:pt idx="91">
                  <c:v>-0.28199999999999997</c:v>
                </c:pt>
                <c:pt idx="92">
                  <c:v>-7.0000000000000007E-2</c:v>
                </c:pt>
                <c:pt idx="93">
                  <c:v>0.68200000000000005</c:v>
                </c:pt>
                <c:pt idx="94">
                  <c:v>-0.13100000000000001</c:v>
                </c:pt>
                <c:pt idx="95">
                  <c:v>0.77800000000000002</c:v>
                </c:pt>
                <c:pt idx="96">
                  <c:v>0.42599999999999999</c:v>
                </c:pt>
                <c:pt idx="97">
                  <c:v>0.47299999999999998</c:v>
                </c:pt>
                <c:pt idx="98">
                  <c:v>0.72299999999999998</c:v>
                </c:pt>
                <c:pt idx="99">
                  <c:v>-0.217</c:v>
                </c:pt>
                <c:pt idx="100">
                  <c:v>-0.28100000000000003</c:v>
                </c:pt>
                <c:pt idx="101">
                  <c:v>-0.313</c:v>
                </c:pt>
                <c:pt idx="102">
                  <c:v>0.61</c:v>
                </c:pt>
                <c:pt idx="103">
                  <c:v>0.64</c:v>
                </c:pt>
                <c:pt idx="104">
                  <c:v>-0.17</c:v>
                </c:pt>
                <c:pt idx="105">
                  <c:v>0.81299999999999994</c:v>
                </c:pt>
                <c:pt idx="106">
                  <c:v>-0.16700000000000001</c:v>
                </c:pt>
                <c:pt idx="107">
                  <c:v>-0.23</c:v>
                </c:pt>
                <c:pt idx="108">
                  <c:v>-0.314</c:v>
                </c:pt>
                <c:pt idx="109">
                  <c:v>-0.16900000000000001</c:v>
                </c:pt>
                <c:pt idx="110">
                  <c:v>0.60799999999999998</c:v>
                </c:pt>
                <c:pt idx="111">
                  <c:v>-0.28399999999999997</c:v>
                </c:pt>
                <c:pt idx="112">
                  <c:v>-0.158</c:v>
                </c:pt>
                <c:pt idx="113">
                  <c:v>0.70599999999999996</c:v>
                </c:pt>
                <c:pt idx="114">
                  <c:v>0.71799999999999997</c:v>
                </c:pt>
                <c:pt idx="115">
                  <c:v>0.58699999999999997</c:v>
                </c:pt>
                <c:pt idx="116">
                  <c:v>-0.32300000000000001</c:v>
                </c:pt>
                <c:pt idx="117">
                  <c:v>-0.17</c:v>
                </c:pt>
                <c:pt idx="118">
                  <c:v>-0.246</c:v>
                </c:pt>
                <c:pt idx="119">
                  <c:v>-0.28499999999999998</c:v>
                </c:pt>
                <c:pt idx="120">
                  <c:v>0.85799999999999998</c:v>
                </c:pt>
                <c:pt idx="121">
                  <c:v>-0.28499999999999998</c:v>
                </c:pt>
                <c:pt idx="122">
                  <c:v>-0.46899999999999997</c:v>
                </c:pt>
                <c:pt idx="123">
                  <c:v>-0.31900000000000001</c:v>
                </c:pt>
                <c:pt idx="124">
                  <c:v>0.79900000000000004</c:v>
                </c:pt>
                <c:pt idx="125">
                  <c:v>-0.22700000000000001</c:v>
                </c:pt>
                <c:pt idx="126">
                  <c:v>0.54100000000000004</c:v>
                </c:pt>
                <c:pt idx="127">
                  <c:v>-0.316</c:v>
                </c:pt>
                <c:pt idx="128">
                  <c:v>0.73899999999999999</c:v>
                </c:pt>
                <c:pt idx="129">
                  <c:v>0.70799999999999996</c:v>
                </c:pt>
                <c:pt idx="130">
                  <c:v>0.61499999999999999</c:v>
                </c:pt>
                <c:pt idx="131">
                  <c:v>0.55500000000000005</c:v>
                </c:pt>
                <c:pt idx="132">
                  <c:v>-0.23300000000000001</c:v>
                </c:pt>
                <c:pt idx="133">
                  <c:v>0.55300000000000005</c:v>
                </c:pt>
                <c:pt idx="134">
                  <c:v>0.81299999999999994</c:v>
                </c:pt>
                <c:pt idx="135">
                  <c:v>0.873</c:v>
                </c:pt>
                <c:pt idx="136">
                  <c:v>-0.27900000000000003</c:v>
                </c:pt>
                <c:pt idx="137">
                  <c:v>-0.41</c:v>
                </c:pt>
                <c:pt idx="138">
                  <c:v>-0.48399999999999999</c:v>
                </c:pt>
                <c:pt idx="139">
                  <c:v>-0.188</c:v>
                </c:pt>
                <c:pt idx="140">
                  <c:v>0.85899999999999999</c:v>
                </c:pt>
                <c:pt idx="141">
                  <c:v>-0.377</c:v>
                </c:pt>
                <c:pt idx="142">
                  <c:v>0.82299999999999995</c:v>
                </c:pt>
                <c:pt idx="143">
                  <c:v>-0.505</c:v>
                </c:pt>
                <c:pt idx="144">
                  <c:v>-0.44600000000000001</c:v>
                </c:pt>
                <c:pt idx="145">
                  <c:v>-0.38600000000000001</c:v>
                </c:pt>
                <c:pt idx="146">
                  <c:v>0.96099999999999997</c:v>
                </c:pt>
                <c:pt idx="147">
                  <c:v>-0.55400000000000005</c:v>
                </c:pt>
                <c:pt idx="148">
                  <c:v>-0.47199999999999998</c:v>
                </c:pt>
                <c:pt idx="149">
                  <c:v>0.84</c:v>
                </c:pt>
                <c:pt idx="150">
                  <c:v>-0.36599999999999999</c:v>
                </c:pt>
                <c:pt idx="151">
                  <c:v>-0.42</c:v>
                </c:pt>
                <c:pt idx="152">
                  <c:v>-0.39800000000000002</c:v>
                </c:pt>
                <c:pt idx="153">
                  <c:v>-0.36799999999999999</c:v>
                </c:pt>
                <c:pt idx="154">
                  <c:v>-0.45100000000000001</c:v>
                </c:pt>
                <c:pt idx="155">
                  <c:v>-0.621</c:v>
                </c:pt>
                <c:pt idx="156">
                  <c:v>-0.54500000000000004</c:v>
                </c:pt>
                <c:pt idx="157">
                  <c:v>0.94699999999999995</c:v>
                </c:pt>
                <c:pt idx="158">
                  <c:v>0.749</c:v>
                </c:pt>
                <c:pt idx="159">
                  <c:v>1.032</c:v>
                </c:pt>
                <c:pt idx="160">
                  <c:v>0.78</c:v>
                </c:pt>
                <c:pt idx="161">
                  <c:v>-0.40699999999999997</c:v>
                </c:pt>
                <c:pt idx="162">
                  <c:v>0.89100000000000001</c:v>
                </c:pt>
                <c:pt idx="163">
                  <c:v>0.73799999999999999</c:v>
                </c:pt>
                <c:pt idx="164">
                  <c:v>-0.55800000000000005</c:v>
                </c:pt>
                <c:pt idx="165">
                  <c:v>0.83399999999999996</c:v>
                </c:pt>
                <c:pt idx="166">
                  <c:v>-0.56699999999999995</c:v>
                </c:pt>
                <c:pt idx="167">
                  <c:v>-0.432</c:v>
                </c:pt>
                <c:pt idx="168">
                  <c:v>0.93500000000000005</c:v>
                </c:pt>
                <c:pt idx="169">
                  <c:v>0.86399999999999999</c:v>
                </c:pt>
                <c:pt idx="170">
                  <c:v>-0.49199999999999999</c:v>
                </c:pt>
                <c:pt idx="171">
                  <c:v>-0.54700000000000004</c:v>
                </c:pt>
                <c:pt idx="172">
                  <c:v>-0.72099999999999997</c:v>
                </c:pt>
                <c:pt idx="173">
                  <c:v>-0.72199999999999998</c:v>
                </c:pt>
                <c:pt idx="174">
                  <c:v>-0.57899999999999996</c:v>
                </c:pt>
                <c:pt idx="175">
                  <c:v>0.87</c:v>
                </c:pt>
                <c:pt idx="176">
                  <c:v>-0.56899999999999995</c:v>
                </c:pt>
                <c:pt idx="177">
                  <c:v>-0.53200000000000003</c:v>
                </c:pt>
                <c:pt idx="178">
                  <c:v>0.77200000000000002</c:v>
                </c:pt>
                <c:pt idx="179">
                  <c:v>0.77700000000000002</c:v>
                </c:pt>
                <c:pt idx="180">
                  <c:v>-0.62</c:v>
                </c:pt>
                <c:pt idx="181">
                  <c:v>0.96</c:v>
                </c:pt>
                <c:pt idx="182">
                  <c:v>0.92700000000000005</c:v>
                </c:pt>
                <c:pt idx="183">
                  <c:v>-0.69</c:v>
                </c:pt>
                <c:pt idx="184">
                  <c:v>-0.753</c:v>
                </c:pt>
                <c:pt idx="185">
                  <c:v>0.95899999999999996</c:v>
                </c:pt>
                <c:pt idx="186">
                  <c:v>1.0089999999999999</c:v>
                </c:pt>
                <c:pt idx="187">
                  <c:v>0.84099999999999997</c:v>
                </c:pt>
                <c:pt idx="188">
                  <c:v>-0.60499999999999998</c:v>
                </c:pt>
                <c:pt idx="189">
                  <c:v>0.95799999999999996</c:v>
                </c:pt>
                <c:pt idx="190">
                  <c:v>-0.69299999999999995</c:v>
                </c:pt>
                <c:pt idx="191">
                  <c:v>-0.60299999999999998</c:v>
                </c:pt>
                <c:pt idx="192">
                  <c:v>-0.61199999999999999</c:v>
                </c:pt>
                <c:pt idx="193">
                  <c:v>0.85599999999999998</c:v>
                </c:pt>
                <c:pt idx="194">
                  <c:v>0.91900000000000004</c:v>
                </c:pt>
                <c:pt idx="195">
                  <c:v>0.92700000000000005</c:v>
                </c:pt>
                <c:pt idx="196">
                  <c:v>-0.495</c:v>
                </c:pt>
                <c:pt idx="197">
                  <c:v>0.89400000000000002</c:v>
                </c:pt>
                <c:pt idx="198">
                  <c:v>-0.71199999999999997</c:v>
                </c:pt>
                <c:pt idx="199">
                  <c:v>1.075</c:v>
                </c:pt>
                <c:pt idx="200">
                  <c:v>1.113</c:v>
                </c:pt>
                <c:pt idx="201">
                  <c:v>-0.90300000000000002</c:v>
                </c:pt>
                <c:pt idx="202">
                  <c:v>-0.64900000000000002</c:v>
                </c:pt>
                <c:pt idx="203">
                  <c:v>1.093</c:v>
                </c:pt>
                <c:pt idx="204">
                  <c:v>-0.73699999999999999</c:v>
                </c:pt>
                <c:pt idx="205">
                  <c:v>-0.79500000000000004</c:v>
                </c:pt>
                <c:pt idx="206">
                  <c:v>1.1579999999999999</c:v>
                </c:pt>
                <c:pt idx="207">
                  <c:v>-0.92600000000000005</c:v>
                </c:pt>
                <c:pt idx="208">
                  <c:v>-0.95</c:v>
                </c:pt>
                <c:pt idx="209">
                  <c:v>-0.73799999999999999</c:v>
                </c:pt>
                <c:pt idx="210">
                  <c:v>1.0549999999999999</c:v>
                </c:pt>
                <c:pt idx="211">
                  <c:v>1.0760000000000001</c:v>
                </c:pt>
                <c:pt idx="212">
                  <c:v>1.08</c:v>
                </c:pt>
                <c:pt idx="213">
                  <c:v>1.0740000000000001</c:v>
                </c:pt>
                <c:pt idx="214">
                  <c:v>1.1639999999999999</c:v>
                </c:pt>
                <c:pt idx="215">
                  <c:v>-0.92400000000000004</c:v>
                </c:pt>
                <c:pt idx="216">
                  <c:v>1.0329999999999999</c:v>
                </c:pt>
                <c:pt idx="217">
                  <c:v>0.95899999999999996</c:v>
                </c:pt>
                <c:pt idx="218">
                  <c:v>-0.91600000000000004</c:v>
                </c:pt>
                <c:pt idx="219">
                  <c:v>-0.93899999999999995</c:v>
                </c:pt>
                <c:pt idx="220">
                  <c:v>0.98399999999999999</c:v>
                </c:pt>
                <c:pt idx="221">
                  <c:v>1.032</c:v>
                </c:pt>
                <c:pt idx="222">
                  <c:v>1.0269999999999999</c:v>
                </c:pt>
                <c:pt idx="223">
                  <c:v>-0.90500000000000003</c:v>
                </c:pt>
                <c:pt idx="224">
                  <c:v>1.0900000000000001</c:v>
                </c:pt>
                <c:pt idx="225">
                  <c:v>-1.0580000000000001</c:v>
                </c:pt>
                <c:pt idx="226">
                  <c:v>0.872</c:v>
                </c:pt>
                <c:pt idx="227">
                  <c:v>1.1599999999999999</c:v>
                </c:pt>
                <c:pt idx="228">
                  <c:v>-0.90400000000000003</c:v>
                </c:pt>
                <c:pt idx="229">
                  <c:v>-0.96599999999999997</c:v>
                </c:pt>
                <c:pt idx="230">
                  <c:v>1.208</c:v>
                </c:pt>
                <c:pt idx="231">
                  <c:v>-1.0860000000000001</c:v>
                </c:pt>
                <c:pt idx="232">
                  <c:v>1.1140000000000001</c:v>
                </c:pt>
                <c:pt idx="233">
                  <c:v>-0.94</c:v>
                </c:pt>
                <c:pt idx="234">
                  <c:v>-0.99299999999999999</c:v>
                </c:pt>
                <c:pt idx="235">
                  <c:v>-1.0509999999999999</c:v>
                </c:pt>
                <c:pt idx="236">
                  <c:v>1.135</c:v>
                </c:pt>
                <c:pt idx="237">
                  <c:v>-1.137</c:v>
                </c:pt>
                <c:pt idx="238">
                  <c:v>0.995</c:v>
                </c:pt>
                <c:pt idx="239">
                  <c:v>1.1719999999999999</c:v>
                </c:pt>
                <c:pt idx="240">
                  <c:v>1.0860000000000001</c:v>
                </c:pt>
                <c:pt idx="241">
                  <c:v>0.85</c:v>
                </c:pt>
                <c:pt idx="242">
                  <c:v>-0.94199999999999995</c:v>
                </c:pt>
                <c:pt idx="243">
                  <c:v>-0.996</c:v>
                </c:pt>
                <c:pt idx="244">
                  <c:v>-1.097</c:v>
                </c:pt>
                <c:pt idx="245">
                  <c:v>1.22</c:v>
                </c:pt>
                <c:pt idx="246">
                  <c:v>-0.99</c:v>
                </c:pt>
                <c:pt idx="247">
                  <c:v>-1.1659999999999999</c:v>
                </c:pt>
                <c:pt idx="248">
                  <c:v>1.1140000000000001</c:v>
                </c:pt>
                <c:pt idx="249">
                  <c:v>-0.997</c:v>
                </c:pt>
                <c:pt idx="250">
                  <c:v>-1.0209999999999999</c:v>
                </c:pt>
                <c:pt idx="251">
                  <c:v>1.42</c:v>
                </c:pt>
                <c:pt idx="252">
                  <c:v>-1.0129999999999999</c:v>
                </c:pt>
                <c:pt idx="253">
                  <c:v>-0.91</c:v>
                </c:pt>
                <c:pt idx="254">
                  <c:v>1.2769999999999999</c:v>
                </c:pt>
                <c:pt idx="255">
                  <c:v>-1.292</c:v>
                </c:pt>
                <c:pt idx="256">
                  <c:v>1.3380000000000001</c:v>
                </c:pt>
                <c:pt idx="257">
                  <c:v>-1.1140000000000001</c:v>
                </c:pt>
                <c:pt idx="258">
                  <c:v>1.3440000000000001</c:v>
                </c:pt>
                <c:pt idx="259">
                  <c:v>1.1890000000000001</c:v>
                </c:pt>
                <c:pt idx="260">
                  <c:v>-1.196</c:v>
                </c:pt>
                <c:pt idx="261">
                  <c:v>1.2230000000000001</c:v>
                </c:pt>
                <c:pt idx="262">
                  <c:v>1.1930000000000001</c:v>
                </c:pt>
                <c:pt idx="263">
                  <c:v>-1.1040000000000001</c:v>
                </c:pt>
                <c:pt idx="264">
                  <c:v>-1.2030000000000001</c:v>
                </c:pt>
                <c:pt idx="265">
                  <c:v>-1.3260000000000001</c:v>
                </c:pt>
                <c:pt idx="266">
                  <c:v>-1.28</c:v>
                </c:pt>
                <c:pt idx="267">
                  <c:v>1.1120000000000001</c:v>
                </c:pt>
                <c:pt idx="268">
                  <c:v>1.103</c:v>
                </c:pt>
                <c:pt idx="269">
                  <c:v>-1.099</c:v>
                </c:pt>
                <c:pt idx="270">
                  <c:v>1.1020000000000001</c:v>
                </c:pt>
                <c:pt idx="271">
                  <c:v>-1.27</c:v>
                </c:pt>
                <c:pt idx="272">
                  <c:v>1.085</c:v>
                </c:pt>
                <c:pt idx="273">
                  <c:v>-1.2529999999999999</c:v>
                </c:pt>
                <c:pt idx="274">
                  <c:v>1.151</c:v>
                </c:pt>
                <c:pt idx="275">
                  <c:v>-1.1579999999999999</c:v>
                </c:pt>
                <c:pt idx="276">
                  <c:v>1.194</c:v>
                </c:pt>
                <c:pt idx="277">
                  <c:v>-1.181</c:v>
                </c:pt>
                <c:pt idx="278">
                  <c:v>-1.278</c:v>
                </c:pt>
                <c:pt idx="279">
                  <c:v>1.3939999999999999</c:v>
                </c:pt>
                <c:pt idx="280">
                  <c:v>-1.296</c:v>
                </c:pt>
                <c:pt idx="281">
                  <c:v>-1.4179999999999999</c:v>
                </c:pt>
                <c:pt idx="282">
                  <c:v>1.0209999999999999</c:v>
                </c:pt>
                <c:pt idx="283">
                  <c:v>-1.3380000000000001</c:v>
                </c:pt>
                <c:pt idx="284">
                  <c:v>1.3069999999999999</c:v>
                </c:pt>
                <c:pt idx="285">
                  <c:v>-1.413</c:v>
                </c:pt>
                <c:pt idx="286">
                  <c:v>-1.347</c:v>
                </c:pt>
                <c:pt idx="287">
                  <c:v>1.2649999999999999</c:v>
                </c:pt>
                <c:pt idx="288">
                  <c:v>-1.1379999999999999</c:v>
                </c:pt>
                <c:pt idx="289">
                  <c:v>1.2669999999999999</c:v>
                </c:pt>
                <c:pt idx="290">
                  <c:v>1.508</c:v>
                </c:pt>
                <c:pt idx="291">
                  <c:v>-1.4850000000000001</c:v>
                </c:pt>
                <c:pt idx="292">
                  <c:v>1.3120000000000001</c:v>
                </c:pt>
                <c:pt idx="293">
                  <c:v>1.4850000000000001</c:v>
                </c:pt>
                <c:pt idx="294">
                  <c:v>1.4379999999999999</c:v>
                </c:pt>
                <c:pt idx="295">
                  <c:v>-1.42</c:v>
                </c:pt>
                <c:pt idx="296">
                  <c:v>1.429</c:v>
                </c:pt>
                <c:pt idx="297">
                  <c:v>-1.41</c:v>
                </c:pt>
                <c:pt idx="298">
                  <c:v>1.3480000000000001</c:v>
                </c:pt>
                <c:pt idx="299">
                  <c:v>-1.3220000000000001</c:v>
                </c:pt>
                <c:pt idx="300">
                  <c:v>1.552</c:v>
                </c:pt>
                <c:pt idx="301">
                  <c:v>1.379</c:v>
                </c:pt>
                <c:pt idx="302">
                  <c:v>-1.335</c:v>
                </c:pt>
                <c:pt idx="303">
                  <c:v>-1.4590000000000001</c:v>
                </c:pt>
                <c:pt idx="304">
                  <c:v>-1.5840000000000001</c:v>
                </c:pt>
                <c:pt idx="305">
                  <c:v>1.2789999999999999</c:v>
                </c:pt>
                <c:pt idx="306">
                  <c:v>-1.3540000000000001</c:v>
                </c:pt>
                <c:pt idx="307">
                  <c:v>1.359</c:v>
                </c:pt>
                <c:pt idx="308">
                  <c:v>-1.3740000000000001</c:v>
                </c:pt>
                <c:pt idx="309">
                  <c:v>1.2649999999999999</c:v>
                </c:pt>
                <c:pt idx="310">
                  <c:v>-1.617</c:v>
                </c:pt>
                <c:pt idx="311">
                  <c:v>-1.33</c:v>
                </c:pt>
                <c:pt idx="312">
                  <c:v>1.647</c:v>
                </c:pt>
                <c:pt idx="313">
                  <c:v>-1.4059999999999999</c:v>
                </c:pt>
                <c:pt idx="314">
                  <c:v>-1.381</c:v>
                </c:pt>
                <c:pt idx="315">
                  <c:v>-1.407</c:v>
                </c:pt>
                <c:pt idx="316">
                  <c:v>1.5940000000000001</c:v>
                </c:pt>
                <c:pt idx="317">
                  <c:v>1.278</c:v>
                </c:pt>
                <c:pt idx="318">
                  <c:v>1.4279999999999999</c:v>
                </c:pt>
                <c:pt idx="319">
                  <c:v>1.474</c:v>
                </c:pt>
                <c:pt idx="320">
                  <c:v>-1.512</c:v>
                </c:pt>
                <c:pt idx="321">
                  <c:v>-1.5860000000000001</c:v>
                </c:pt>
                <c:pt idx="322">
                  <c:v>-1.2769999999999999</c:v>
                </c:pt>
                <c:pt idx="323">
                  <c:v>1.302</c:v>
                </c:pt>
                <c:pt idx="324">
                  <c:v>-1.4570000000000001</c:v>
                </c:pt>
                <c:pt idx="325">
                  <c:v>1.419</c:v>
                </c:pt>
                <c:pt idx="326">
                  <c:v>1.3049999999999999</c:v>
                </c:pt>
                <c:pt idx="327">
                  <c:v>1.373</c:v>
                </c:pt>
                <c:pt idx="328">
                  <c:v>1.554</c:v>
                </c:pt>
                <c:pt idx="329">
                  <c:v>-1.5469999999999999</c:v>
                </c:pt>
                <c:pt idx="330">
                  <c:v>-1.556</c:v>
                </c:pt>
                <c:pt idx="331">
                  <c:v>1.33</c:v>
                </c:pt>
                <c:pt idx="332">
                  <c:v>-1.58</c:v>
                </c:pt>
                <c:pt idx="333">
                  <c:v>1.4470000000000001</c:v>
                </c:pt>
                <c:pt idx="334">
                  <c:v>-1.7130000000000001</c:v>
                </c:pt>
                <c:pt idx="335">
                  <c:v>-1.708</c:v>
                </c:pt>
                <c:pt idx="336">
                  <c:v>1.4259999999999999</c:v>
                </c:pt>
                <c:pt idx="337">
                  <c:v>-1.669</c:v>
                </c:pt>
                <c:pt idx="338">
                  <c:v>1.724</c:v>
                </c:pt>
                <c:pt idx="339">
                  <c:v>1.5529999999999999</c:v>
                </c:pt>
                <c:pt idx="340">
                  <c:v>-1.502</c:v>
                </c:pt>
                <c:pt idx="341">
                  <c:v>-1.724</c:v>
                </c:pt>
                <c:pt idx="342">
                  <c:v>1.649</c:v>
                </c:pt>
                <c:pt idx="343">
                  <c:v>-1.7030000000000001</c:v>
                </c:pt>
                <c:pt idx="344">
                  <c:v>-1.5289999999999999</c:v>
                </c:pt>
                <c:pt idx="345">
                  <c:v>1.476</c:v>
                </c:pt>
                <c:pt idx="346">
                  <c:v>1.52</c:v>
                </c:pt>
                <c:pt idx="347">
                  <c:v>-1.8380000000000001</c:v>
                </c:pt>
                <c:pt idx="348">
                  <c:v>-1.611</c:v>
                </c:pt>
                <c:pt idx="349">
                  <c:v>1.482</c:v>
                </c:pt>
                <c:pt idx="350">
                  <c:v>1.7030000000000001</c:v>
                </c:pt>
                <c:pt idx="351">
                  <c:v>-1.5660000000000001</c:v>
                </c:pt>
                <c:pt idx="352">
                  <c:v>-1.782</c:v>
                </c:pt>
                <c:pt idx="353">
                  <c:v>-1.8320000000000001</c:v>
                </c:pt>
                <c:pt idx="354">
                  <c:v>-1.68</c:v>
                </c:pt>
                <c:pt idx="355">
                  <c:v>1.5549999999999999</c:v>
                </c:pt>
                <c:pt idx="356">
                  <c:v>-1.5549999999999999</c:v>
                </c:pt>
                <c:pt idx="357">
                  <c:v>-1.9510000000000001</c:v>
                </c:pt>
                <c:pt idx="358">
                  <c:v>-1.6619999999999999</c:v>
                </c:pt>
                <c:pt idx="359">
                  <c:v>-1.708</c:v>
                </c:pt>
                <c:pt idx="360">
                  <c:v>-1.6919999999999999</c:v>
                </c:pt>
                <c:pt idx="361">
                  <c:v>1.3360000000000001</c:v>
                </c:pt>
                <c:pt idx="362">
                  <c:v>-1.8580000000000001</c:v>
                </c:pt>
                <c:pt idx="363">
                  <c:v>-1.7729999999999999</c:v>
                </c:pt>
                <c:pt idx="364">
                  <c:v>1.714</c:v>
                </c:pt>
                <c:pt idx="365">
                  <c:v>-1.778</c:v>
                </c:pt>
                <c:pt idx="366">
                  <c:v>-1.84</c:v>
                </c:pt>
                <c:pt idx="367">
                  <c:v>-1.873</c:v>
                </c:pt>
                <c:pt idx="368">
                  <c:v>1.671</c:v>
                </c:pt>
                <c:pt idx="369">
                  <c:v>-1.927</c:v>
                </c:pt>
                <c:pt idx="370">
                  <c:v>1.7370000000000001</c:v>
                </c:pt>
                <c:pt idx="371">
                  <c:v>-1.8140000000000001</c:v>
                </c:pt>
                <c:pt idx="372">
                  <c:v>-1.8129999999999999</c:v>
                </c:pt>
                <c:pt idx="373">
                  <c:v>-1.8320000000000001</c:v>
                </c:pt>
                <c:pt idx="374">
                  <c:v>-1.9470000000000001</c:v>
                </c:pt>
                <c:pt idx="375">
                  <c:v>-1.964</c:v>
                </c:pt>
                <c:pt idx="376">
                  <c:v>1.518</c:v>
                </c:pt>
                <c:pt idx="377">
                  <c:v>1.7689999999999999</c:v>
                </c:pt>
                <c:pt idx="378">
                  <c:v>1.623</c:v>
                </c:pt>
                <c:pt idx="379">
                  <c:v>-1.91</c:v>
                </c:pt>
                <c:pt idx="380">
                  <c:v>1.7010000000000001</c:v>
                </c:pt>
                <c:pt idx="381">
                  <c:v>-1.875</c:v>
                </c:pt>
                <c:pt idx="382">
                  <c:v>-1.998</c:v>
                </c:pt>
                <c:pt idx="383">
                  <c:v>-2.0249999999999999</c:v>
                </c:pt>
                <c:pt idx="384">
                  <c:v>-1.905</c:v>
                </c:pt>
                <c:pt idx="385">
                  <c:v>-2.0179999999999998</c:v>
                </c:pt>
                <c:pt idx="386">
                  <c:v>1.571</c:v>
                </c:pt>
                <c:pt idx="387">
                  <c:v>1.63</c:v>
                </c:pt>
                <c:pt idx="388">
                  <c:v>-2.117</c:v>
                </c:pt>
                <c:pt idx="389">
                  <c:v>-2.1160000000000001</c:v>
                </c:pt>
                <c:pt idx="390">
                  <c:v>-1.966</c:v>
                </c:pt>
                <c:pt idx="391">
                  <c:v>-1.9810000000000001</c:v>
                </c:pt>
                <c:pt idx="392">
                  <c:v>-2.0430000000000001</c:v>
                </c:pt>
                <c:pt idx="393">
                  <c:v>-2.0539999999999998</c:v>
                </c:pt>
                <c:pt idx="394">
                  <c:v>1.915</c:v>
                </c:pt>
                <c:pt idx="395">
                  <c:v>-2.1840000000000002</c:v>
                </c:pt>
                <c:pt idx="396">
                  <c:v>-2.077</c:v>
                </c:pt>
                <c:pt idx="397">
                  <c:v>1.5229999999999999</c:v>
                </c:pt>
                <c:pt idx="398">
                  <c:v>-1.9810000000000001</c:v>
                </c:pt>
                <c:pt idx="399">
                  <c:v>1.7450000000000001</c:v>
                </c:pt>
                <c:pt idx="400">
                  <c:v>-2.3290000000000002</c:v>
                </c:pt>
                <c:pt idx="401">
                  <c:v>-2.06</c:v>
                </c:pt>
                <c:pt idx="402">
                  <c:v>1.516</c:v>
                </c:pt>
                <c:pt idx="403">
                  <c:v>1.9139999999999999</c:v>
                </c:pt>
                <c:pt idx="404">
                  <c:v>-2.121</c:v>
                </c:pt>
                <c:pt idx="405">
                  <c:v>-2.101</c:v>
                </c:pt>
                <c:pt idx="406">
                  <c:v>1.724</c:v>
                </c:pt>
                <c:pt idx="407">
                  <c:v>1.5609999999999999</c:v>
                </c:pt>
                <c:pt idx="408">
                  <c:v>1.718</c:v>
                </c:pt>
                <c:pt idx="409">
                  <c:v>-2.1190000000000002</c:v>
                </c:pt>
                <c:pt idx="410">
                  <c:v>1.7050000000000001</c:v>
                </c:pt>
                <c:pt idx="411">
                  <c:v>1.6870000000000001</c:v>
                </c:pt>
                <c:pt idx="412">
                  <c:v>-2.0609999999999999</c:v>
                </c:pt>
                <c:pt idx="413">
                  <c:v>1.629</c:v>
                </c:pt>
                <c:pt idx="414">
                  <c:v>-2.1230000000000002</c:v>
                </c:pt>
                <c:pt idx="415">
                  <c:v>-2.0870000000000002</c:v>
                </c:pt>
                <c:pt idx="416">
                  <c:v>1.8160000000000001</c:v>
                </c:pt>
                <c:pt idx="417">
                  <c:v>1.7849999999999999</c:v>
                </c:pt>
                <c:pt idx="418">
                  <c:v>-2.0579999999999998</c:v>
                </c:pt>
                <c:pt idx="419">
                  <c:v>-2.0259999999999998</c:v>
                </c:pt>
                <c:pt idx="420">
                  <c:v>1.899</c:v>
                </c:pt>
                <c:pt idx="421">
                  <c:v>-2.161</c:v>
                </c:pt>
                <c:pt idx="422">
                  <c:v>-2.149</c:v>
                </c:pt>
                <c:pt idx="423">
                  <c:v>1.84</c:v>
                </c:pt>
                <c:pt idx="424">
                  <c:v>-2.2879999999999998</c:v>
                </c:pt>
                <c:pt idx="425">
                  <c:v>-1.7869999999999999</c:v>
                </c:pt>
                <c:pt idx="426">
                  <c:v>-2.145</c:v>
                </c:pt>
                <c:pt idx="427">
                  <c:v>1.6759999999999999</c:v>
                </c:pt>
                <c:pt idx="428">
                  <c:v>-2.1669999999999998</c:v>
                </c:pt>
                <c:pt idx="429">
                  <c:v>1.8280000000000001</c:v>
                </c:pt>
                <c:pt idx="430">
                  <c:v>1.7909999999999999</c:v>
                </c:pt>
                <c:pt idx="431">
                  <c:v>-2.2959999999999998</c:v>
                </c:pt>
                <c:pt idx="432">
                  <c:v>1.9910000000000001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08-6A4A-BF08-265F339119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0018080"/>
        <c:axId val="1209669712"/>
      </c:lineChart>
      <c:catAx>
        <c:axId val="1210018080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1209669712"/>
        <c:crossesAt val="-2.5"/>
        <c:auto val="1"/>
        <c:lblAlgn val="ctr"/>
        <c:lblOffset val="100"/>
        <c:tickLblSkip val="100"/>
        <c:noMultiLvlLbl val="0"/>
      </c:catAx>
      <c:valAx>
        <c:axId val="1209669712"/>
        <c:scaling>
          <c:orientation val="minMax"/>
          <c:min val="-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Speed-up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10018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Collection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OOD'!$B$2:$B$434</c:f>
              <c:numCache>
                <c:formatCode>0.0</c:formatCode>
                <c:ptCount val="4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</c:numCache>
            </c:numRef>
          </c:cat>
          <c:val>
            <c:numRef>
              <c:f>'Adaptiveness VAF OOD'!$D$2:$D$434</c:f>
              <c:numCache>
                <c:formatCode>0.0</c:formatCode>
                <c:ptCount val="433"/>
                <c:pt idx="0">
                  <c:v>1.0020849999999999</c:v>
                </c:pt>
                <c:pt idx="1">
                  <c:v>1.005919</c:v>
                </c:pt>
                <c:pt idx="2">
                  <c:v>1.0114350000000001</c:v>
                </c:pt>
                <c:pt idx="3">
                  <c:v>1.0137670000000001</c:v>
                </c:pt>
                <c:pt idx="4">
                  <c:v>1.0144139999999999</c:v>
                </c:pt>
                <c:pt idx="5">
                  <c:v>1.018813</c:v>
                </c:pt>
                <c:pt idx="6">
                  <c:v>1.0213449999999999</c:v>
                </c:pt>
                <c:pt idx="7">
                  <c:v>1.0251030000000001</c:v>
                </c:pt>
                <c:pt idx="8">
                  <c:v>1.0291459999999999</c:v>
                </c:pt>
                <c:pt idx="9">
                  <c:v>1.0342610000000001</c:v>
                </c:pt>
                <c:pt idx="10">
                  <c:v>1.0345869999999999</c:v>
                </c:pt>
                <c:pt idx="11">
                  <c:v>1.0388850000000001</c:v>
                </c:pt>
                <c:pt idx="12">
                  <c:v>1.0397940000000001</c:v>
                </c:pt>
                <c:pt idx="13">
                  <c:v>1.040764</c:v>
                </c:pt>
                <c:pt idx="14">
                  <c:v>1.043949</c:v>
                </c:pt>
                <c:pt idx="15">
                  <c:v>1.0468770000000001</c:v>
                </c:pt>
                <c:pt idx="16">
                  <c:v>1.0542560000000001</c:v>
                </c:pt>
                <c:pt idx="17">
                  <c:v>1.056063</c:v>
                </c:pt>
                <c:pt idx="18">
                  <c:v>1.0611489999999999</c:v>
                </c:pt>
                <c:pt idx="19">
                  <c:v>1.0681099999999999</c:v>
                </c:pt>
                <c:pt idx="20">
                  <c:v>1.0699909999999999</c:v>
                </c:pt>
                <c:pt idx="21">
                  <c:v>1.0702510000000001</c:v>
                </c:pt>
                <c:pt idx="22">
                  <c:v>1.076759</c:v>
                </c:pt>
                <c:pt idx="23">
                  <c:v>1.082139</c:v>
                </c:pt>
                <c:pt idx="24">
                  <c:v>1.0839080000000001</c:v>
                </c:pt>
                <c:pt idx="25">
                  <c:v>1.086916</c:v>
                </c:pt>
                <c:pt idx="26">
                  <c:v>1.092992</c:v>
                </c:pt>
                <c:pt idx="27">
                  <c:v>1.09989</c:v>
                </c:pt>
                <c:pt idx="28">
                  <c:v>1.10422</c:v>
                </c:pt>
                <c:pt idx="29">
                  <c:v>1.112018</c:v>
                </c:pt>
                <c:pt idx="30">
                  <c:v>1.1145290000000001</c:v>
                </c:pt>
                <c:pt idx="31">
                  <c:v>1.118965</c:v>
                </c:pt>
                <c:pt idx="32">
                  <c:v>1.1229960000000001</c:v>
                </c:pt>
                <c:pt idx="33">
                  <c:v>1.1301369999999999</c:v>
                </c:pt>
                <c:pt idx="34">
                  <c:v>1.1308210000000001</c:v>
                </c:pt>
                <c:pt idx="35">
                  <c:v>1.1367560000000001</c:v>
                </c:pt>
                <c:pt idx="36">
                  <c:v>1.142155</c:v>
                </c:pt>
                <c:pt idx="37">
                  <c:v>1.1441859999999999</c:v>
                </c:pt>
                <c:pt idx="38">
                  <c:v>1.1459710000000001</c:v>
                </c:pt>
                <c:pt idx="39">
                  <c:v>1.157076</c:v>
                </c:pt>
                <c:pt idx="40">
                  <c:v>1.160747</c:v>
                </c:pt>
                <c:pt idx="41">
                  <c:v>1.1636880000000001</c:v>
                </c:pt>
                <c:pt idx="42">
                  <c:v>1.1681159999999999</c:v>
                </c:pt>
                <c:pt idx="43">
                  <c:v>1.171089</c:v>
                </c:pt>
                <c:pt idx="44">
                  <c:v>1.175656</c:v>
                </c:pt>
                <c:pt idx="45">
                  <c:v>1.1774389999999999</c:v>
                </c:pt>
                <c:pt idx="46">
                  <c:v>1.183883</c:v>
                </c:pt>
                <c:pt idx="47">
                  <c:v>1.188288</c:v>
                </c:pt>
                <c:pt idx="48">
                  <c:v>1.1924300000000001</c:v>
                </c:pt>
                <c:pt idx="49">
                  <c:v>1.196701</c:v>
                </c:pt>
                <c:pt idx="50">
                  <c:v>1.2024870000000001</c:v>
                </c:pt>
                <c:pt idx="51">
                  <c:v>1.204718</c:v>
                </c:pt>
                <c:pt idx="52">
                  <c:v>1.2045760000000001</c:v>
                </c:pt>
                <c:pt idx="53">
                  <c:v>1.2084649999999999</c:v>
                </c:pt>
                <c:pt idx="54">
                  <c:v>1.208353</c:v>
                </c:pt>
                <c:pt idx="55">
                  <c:v>1.2112810000000001</c:v>
                </c:pt>
                <c:pt idx="56">
                  <c:v>1.2150160000000001</c:v>
                </c:pt>
                <c:pt idx="57">
                  <c:v>1.215373</c:v>
                </c:pt>
                <c:pt idx="58">
                  <c:v>1.218356</c:v>
                </c:pt>
                <c:pt idx="59">
                  <c:v>1.2234719999999999</c:v>
                </c:pt>
                <c:pt idx="60">
                  <c:v>1.2267440000000001</c:v>
                </c:pt>
                <c:pt idx="61">
                  <c:v>1.2320249999999999</c:v>
                </c:pt>
                <c:pt idx="62">
                  <c:v>1.234551</c:v>
                </c:pt>
                <c:pt idx="63">
                  <c:v>1.236159</c:v>
                </c:pt>
                <c:pt idx="64">
                  <c:v>1.241954</c:v>
                </c:pt>
                <c:pt idx="65">
                  <c:v>1.2457370000000001</c:v>
                </c:pt>
                <c:pt idx="66">
                  <c:v>1.249603</c:v>
                </c:pt>
                <c:pt idx="67">
                  <c:v>1.256888</c:v>
                </c:pt>
                <c:pt idx="68">
                  <c:v>1.2650220000000001</c:v>
                </c:pt>
                <c:pt idx="69">
                  <c:v>1.268672</c:v>
                </c:pt>
                <c:pt idx="70">
                  <c:v>1.276959</c:v>
                </c:pt>
                <c:pt idx="71">
                  <c:v>1.2798590000000001</c:v>
                </c:pt>
                <c:pt idx="72">
                  <c:v>1.2879069999999999</c:v>
                </c:pt>
                <c:pt idx="73">
                  <c:v>1.293218</c:v>
                </c:pt>
                <c:pt idx="74">
                  <c:v>1.294414</c:v>
                </c:pt>
                <c:pt idx="75">
                  <c:v>1.2984519999999999</c:v>
                </c:pt>
                <c:pt idx="76">
                  <c:v>1.305941</c:v>
                </c:pt>
                <c:pt idx="77">
                  <c:v>1.309912</c:v>
                </c:pt>
                <c:pt idx="78">
                  <c:v>1.313836</c:v>
                </c:pt>
                <c:pt idx="79">
                  <c:v>1.319529</c:v>
                </c:pt>
                <c:pt idx="80">
                  <c:v>1.3239160000000001</c:v>
                </c:pt>
                <c:pt idx="81">
                  <c:v>1.32999</c:v>
                </c:pt>
                <c:pt idx="82">
                  <c:v>1.3322989999999999</c:v>
                </c:pt>
                <c:pt idx="83">
                  <c:v>1.336859</c:v>
                </c:pt>
                <c:pt idx="84">
                  <c:v>1.3401670000000001</c:v>
                </c:pt>
                <c:pt idx="85">
                  <c:v>1.3423179999999999</c:v>
                </c:pt>
                <c:pt idx="86">
                  <c:v>1.3494470000000001</c:v>
                </c:pt>
                <c:pt idx="87">
                  <c:v>1.3548169999999999</c:v>
                </c:pt>
                <c:pt idx="88">
                  <c:v>1.3583510000000001</c:v>
                </c:pt>
                <c:pt idx="89">
                  <c:v>1.3655980000000001</c:v>
                </c:pt>
                <c:pt idx="90">
                  <c:v>1.372174</c:v>
                </c:pt>
                <c:pt idx="91">
                  <c:v>1.375669</c:v>
                </c:pt>
                <c:pt idx="92">
                  <c:v>1.3795519999999999</c:v>
                </c:pt>
                <c:pt idx="93">
                  <c:v>1.381562</c:v>
                </c:pt>
                <c:pt idx="94">
                  <c:v>1.3869320000000001</c:v>
                </c:pt>
                <c:pt idx="95">
                  <c:v>1.390007</c:v>
                </c:pt>
                <c:pt idx="96">
                  <c:v>1.394766</c:v>
                </c:pt>
                <c:pt idx="97">
                  <c:v>1.4001159999999999</c:v>
                </c:pt>
                <c:pt idx="98">
                  <c:v>1.402426</c:v>
                </c:pt>
                <c:pt idx="99">
                  <c:v>1.404067</c:v>
                </c:pt>
                <c:pt idx="100">
                  <c:v>1.4057269999999999</c:v>
                </c:pt>
                <c:pt idx="101">
                  <c:v>1.410898</c:v>
                </c:pt>
                <c:pt idx="102">
                  <c:v>1.4137900000000001</c:v>
                </c:pt>
                <c:pt idx="103">
                  <c:v>1.4139919999999999</c:v>
                </c:pt>
                <c:pt idx="104">
                  <c:v>1.419692</c:v>
                </c:pt>
                <c:pt idx="105">
                  <c:v>1.4236770000000001</c:v>
                </c:pt>
                <c:pt idx="106">
                  <c:v>1.428193</c:v>
                </c:pt>
                <c:pt idx="107">
                  <c:v>1.4346969999999999</c:v>
                </c:pt>
                <c:pt idx="108">
                  <c:v>1.4364730000000001</c:v>
                </c:pt>
                <c:pt idx="109">
                  <c:v>1.4453689999999999</c:v>
                </c:pt>
                <c:pt idx="110">
                  <c:v>1.4470419999999999</c:v>
                </c:pt>
                <c:pt idx="111">
                  <c:v>1.448998</c:v>
                </c:pt>
                <c:pt idx="112">
                  <c:v>1.4507060000000001</c:v>
                </c:pt>
                <c:pt idx="113">
                  <c:v>1.4536070000000001</c:v>
                </c:pt>
                <c:pt idx="114">
                  <c:v>1.459033</c:v>
                </c:pt>
                <c:pt idx="115">
                  <c:v>1.4653389999999999</c:v>
                </c:pt>
                <c:pt idx="116">
                  <c:v>1.4675819999999999</c:v>
                </c:pt>
                <c:pt idx="117">
                  <c:v>1.475576</c:v>
                </c:pt>
                <c:pt idx="118">
                  <c:v>1.4826859999999999</c:v>
                </c:pt>
                <c:pt idx="119">
                  <c:v>1.488877</c:v>
                </c:pt>
                <c:pt idx="120">
                  <c:v>1.4914780000000001</c:v>
                </c:pt>
                <c:pt idx="121">
                  <c:v>1.5000519999999999</c:v>
                </c:pt>
                <c:pt idx="122">
                  <c:v>1.503468</c:v>
                </c:pt>
                <c:pt idx="123">
                  <c:v>1.5107010000000001</c:v>
                </c:pt>
                <c:pt idx="124">
                  <c:v>1.512505</c:v>
                </c:pt>
                <c:pt idx="125">
                  <c:v>1.518718</c:v>
                </c:pt>
                <c:pt idx="126">
                  <c:v>1.520956</c:v>
                </c:pt>
                <c:pt idx="127">
                  <c:v>1.528289</c:v>
                </c:pt>
                <c:pt idx="128">
                  <c:v>1.532519</c:v>
                </c:pt>
                <c:pt idx="129">
                  <c:v>1.5339700000000001</c:v>
                </c:pt>
                <c:pt idx="130">
                  <c:v>1.5378339999999999</c:v>
                </c:pt>
                <c:pt idx="131">
                  <c:v>1.541563</c:v>
                </c:pt>
                <c:pt idx="132">
                  <c:v>1.5487150000000001</c:v>
                </c:pt>
                <c:pt idx="133">
                  <c:v>1.551833</c:v>
                </c:pt>
                <c:pt idx="134">
                  <c:v>1.5562499999999999</c:v>
                </c:pt>
                <c:pt idx="135">
                  <c:v>1.5569459999999999</c:v>
                </c:pt>
                <c:pt idx="136">
                  <c:v>1.563793</c:v>
                </c:pt>
                <c:pt idx="137">
                  <c:v>1.5726770000000001</c:v>
                </c:pt>
                <c:pt idx="138">
                  <c:v>1.5768819999999999</c:v>
                </c:pt>
                <c:pt idx="139">
                  <c:v>1.581461</c:v>
                </c:pt>
                <c:pt idx="140">
                  <c:v>1.586654</c:v>
                </c:pt>
                <c:pt idx="141">
                  <c:v>1.590373</c:v>
                </c:pt>
                <c:pt idx="142">
                  <c:v>1.593747</c:v>
                </c:pt>
                <c:pt idx="143">
                  <c:v>1.5957220000000001</c:v>
                </c:pt>
                <c:pt idx="144">
                  <c:v>1.6025929999999999</c:v>
                </c:pt>
                <c:pt idx="145">
                  <c:v>1.610182</c:v>
                </c:pt>
                <c:pt idx="146">
                  <c:v>1.617953</c:v>
                </c:pt>
                <c:pt idx="147">
                  <c:v>1.6218619999999999</c:v>
                </c:pt>
                <c:pt idx="148">
                  <c:v>1.6260049999999999</c:v>
                </c:pt>
                <c:pt idx="149">
                  <c:v>1.6307199999999999</c:v>
                </c:pt>
                <c:pt idx="150">
                  <c:v>1.635275</c:v>
                </c:pt>
                <c:pt idx="151">
                  <c:v>1.6396219999999999</c:v>
                </c:pt>
                <c:pt idx="152">
                  <c:v>1.64517</c:v>
                </c:pt>
                <c:pt idx="153">
                  <c:v>1.648679</c:v>
                </c:pt>
                <c:pt idx="154">
                  <c:v>1.653475</c:v>
                </c:pt>
                <c:pt idx="155">
                  <c:v>1.658237</c:v>
                </c:pt>
                <c:pt idx="156">
                  <c:v>1.663424</c:v>
                </c:pt>
                <c:pt idx="157">
                  <c:v>1.664755</c:v>
                </c:pt>
                <c:pt idx="158">
                  <c:v>1.6692549999999999</c:v>
                </c:pt>
                <c:pt idx="159">
                  <c:v>1.6725099999999999</c:v>
                </c:pt>
                <c:pt idx="160">
                  <c:v>1.6770780000000001</c:v>
                </c:pt>
                <c:pt idx="161">
                  <c:v>1.6853320000000001</c:v>
                </c:pt>
                <c:pt idx="162">
                  <c:v>1.6868369999999999</c:v>
                </c:pt>
                <c:pt idx="163">
                  <c:v>1.692194</c:v>
                </c:pt>
                <c:pt idx="164">
                  <c:v>1.698842</c:v>
                </c:pt>
                <c:pt idx="165">
                  <c:v>1.703805</c:v>
                </c:pt>
                <c:pt idx="166">
                  <c:v>1.709009</c:v>
                </c:pt>
                <c:pt idx="167">
                  <c:v>1.714755</c:v>
                </c:pt>
                <c:pt idx="168">
                  <c:v>1.7156169999999999</c:v>
                </c:pt>
                <c:pt idx="169">
                  <c:v>1.720702</c:v>
                </c:pt>
                <c:pt idx="170">
                  <c:v>1.725295</c:v>
                </c:pt>
                <c:pt idx="171">
                  <c:v>1.728529</c:v>
                </c:pt>
                <c:pt idx="172">
                  <c:v>1.737366</c:v>
                </c:pt>
                <c:pt idx="173">
                  <c:v>1.741414</c:v>
                </c:pt>
                <c:pt idx="174">
                  <c:v>1.7486429999999999</c:v>
                </c:pt>
                <c:pt idx="175">
                  <c:v>1.752103</c:v>
                </c:pt>
                <c:pt idx="176">
                  <c:v>1.759652</c:v>
                </c:pt>
                <c:pt idx="177">
                  <c:v>1.7654620000000001</c:v>
                </c:pt>
                <c:pt idx="178">
                  <c:v>1.771126</c:v>
                </c:pt>
                <c:pt idx="179">
                  <c:v>1.774076</c:v>
                </c:pt>
                <c:pt idx="180">
                  <c:v>1.783339</c:v>
                </c:pt>
                <c:pt idx="181">
                  <c:v>1.785126</c:v>
                </c:pt>
                <c:pt idx="182">
                  <c:v>1.7893840000000001</c:v>
                </c:pt>
                <c:pt idx="183">
                  <c:v>1.7948930000000001</c:v>
                </c:pt>
                <c:pt idx="184">
                  <c:v>1.7957540000000001</c:v>
                </c:pt>
                <c:pt idx="185">
                  <c:v>1.8026899999999999</c:v>
                </c:pt>
                <c:pt idx="186">
                  <c:v>1.8028189999999999</c:v>
                </c:pt>
                <c:pt idx="187">
                  <c:v>1.8050889999999999</c:v>
                </c:pt>
                <c:pt idx="188">
                  <c:v>1.808675</c:v>
                </c:pt>
                <c:pt idx="189">
                  <c:v>1.8103880000000001</c:v>
                </c:pt>
                <c:pt idx="190">
                  <c:v>1.816303</c:v>
                </c:pt>
                <c:pt idx="191">
                  <c:v>1.8204469999999999</c:v>
                </c:pt>
                <c:pt idx="192">
                  <c:v>1.8268249999999999</c:v>
                </c:pt>
                <c:pt idx="193">
                  <c:v>1.831488</c:v>
                </c:pt>
                <c:pt idx="194">
                  <c:v>1.8386990000000001</c:v>
                </c:pt>
                <c:pt idx="195">
                  <c:v>1.842937</c:v>
                </c:pt>
                <c:pt idx="196">
                  <c:v>1.846468</c:v>
                </c:pt>
                <c:pt idx="197">
                  <c:v>1.851899</c:v>
                </c:pt>
                <c:pt idx="198">
                  <c:v>1.858322</c:v>
                </c:pt>
                <c:pt idx="199">
                  <c:v>1.8622840000000001</c:v>
                </c:pt>
                <c:pt idx="200">
                  <c:v>1.8657360000000001</c:v>
                </c:pt>
                <c:pt idx="201">
                  <c:v>1.87043</c:v>
                </c:pt>
                <c:pt idx="202">
                  <c:v>1.872811</c:v>
                </c:pt>
                <c:pt idx="203">
                  <c:v>1.8799809999999999</c:v>
                </c:pt>
                <c:pt idx="204">
                  <c:v>1.8857820000000001</c:v>
                </c:pt>
                <c:pt idx="205">
                  <c:v>1.892568</c:v>
                </c:pt>
                <c:pt idx="206">
                  <c:v>1.894679</c:v>
                </c:pt>
                <c:pt idx="207">
                  <c:v>1.901057</c:v>
                </c:pt>
                <c:pt idx="208">
                  <c:v>1.9075869999999999</c:v>
                </c:pt>
                <c:pt idx="209">
                  <c:v>1.911044</c:v>
                </c:pt>
                <c:pt idx="210">
                  <c:v>1.9127160000000001</c:v>
                </c:pt>
                <c:pt idx="211">
                  <c:v>1.919538</c:v>
                </c:pt>
                <c:pt idx="212">
                  <c:v>1.9228099999999999</c:v>
                </c:pt>
                <c:pt idx="213">
                  <c:v>1.9275979999999999</c:v>
                </c:pt>
                <c:pt idx="214">
                  <c:v>1.93085</c:v>
                </c:pt>
                <c:pt idx="215">
                  <c:v>1.935551</c:v>
                </c:pt>
                <c:pt idx="216">
                  <c:v>1.9368700000000001</c:v>
                </c:pt>
                <c:pt idx="217">
                  <c:v>1.940067</c:v>
                </c:pt>
                <c:pt idx="218">
                  <c:v>1.9455640000000001</c:v>
                </c:pt>
                <c:pt idx="219">
                  <c:v>1.9500900000000001</c:v>
                </c:pt>
                <c:pt idx="220">
                  <c:v>1.9553480000000001</c:v>
                </c:pt>
                <c:pt idx="221">
                  <c:v>1.957741</c:v>
                </c:pt>
                <c:pt idx="222">
                  <c:v>1.9610050000000001</c:v>
                </c:pt>
                <c:pt idx="223">
                  <c:v>1.9656119999999999</c:v>
                </c:pt>
                <c:pt idx="224">
                  <c:v>1.9704079999999999</c:v>
                </c:pt>
                <c:pt idx="225">
                  <c:v>1.974699</c:v>
                </c:pt>
                <c:pt idx="226">
                  <c:v>1.9801340000000001</c:v>
                </c:pt>
                <c:pt idx="227">
                  <c:v>1.981447</c:v>
                </c:pt>
                <c:pt idx="228">
                  <c:v>1.9872160000000001</c:v>
                </c:pt>
                <c:pt idx="229">
                  <c:v>1.9915609999999999</c:v>
                </c:pt>
                <c:pt idx="230">
                  <c:v>1.9919849999999999</c:v>
                </c:pt>
                <c:pt idx="231">
                  <c:v>1.9972540000000001</c:v>
                </c:pt>
                <c:pt idx="232">
                  <c:v>1.9991969999999999</c:v>
                </c:pt>
                <c:pt idx="233">
                  <c:v>2.0034700000000001</c:v>
                </c:pt>
                <c:pt idx="234">
                  <c:v>2.00922</c:v>
                </c:pt>
                <c:pt idx="235">
                  <c:v>2.015714</c:v>
                </c:pt>
                <c:pt idx="236">
                  <c:v>2.0190320000000002</c:v>
                </c:pt>
                <c:pt idx="237">
                  <c:v>2.025671</c:v>
                </c:pt>
                <c:pt idx="238">
                  <c:v>2.0329579999999998</c:v>
                </c:pt>
                <c:pt idx="239">
                  <c:v>2.0334699999999999</c:v>
                </c:pt>
                <c:pt idx="240">
                  <c:v>2.0414699999999999</c:v>
                </c:pt>
                <c:pt idx="241">
                  <c:v>2.0457459999999998</c:v>
                </c:pt>
                <c:pt idx="242">
                  <c:v>2.0495640000000002</c:v>
                </c:pt>
                <c:pt idx="243">
                  <c:v>2.0559340000000002</c:v>
                </c:pt>
                <c:pt idx="244">
                  <c:v>2.0636749999999999</c:v>
                </c:pt>
                <c:pt idx="245">
                  <c:v>2.0658780000000001</c:v>
                </c:pt>
                <c:pt idx="246">
                  <c:v>2.0726019999999998</c:v>
                </c:pt>
                <c:pt idx="247">
                  <c:v>2.0757639999999999</c:v>
                </c:pt>
                <c:pt idx="248">
                  <c:v>2.0802040000000002</c:v>
                </c:pt>
                <c:pt idx="249">
                  <c:v>2.0853459999999999</c:v>
                </c:pt>
                <c:pt idx="250">
                  <c:v>2.089353</c:v>
                </c:pt>
                <c:pt idx="251">
                  <c:v>2.0935260000000002</c:v>
                </c:pt>
                <c:pt idx="252">
                  <c:v>2.1034510000000002</c:v>
                </c:pt>
                <c:pt idx="253">
                  <c:v>2.1110370000000001</c:v>
                </c:pt>
                <c:pt idx="254">
                  <c:v>2.1113279999999999</c:v>
                </c:pt>
                <c:pt idx="255">
                  <c:v>2.1199460000000001</c:v>
                </c:pt>
                <c:pt idx="256">
                  <c:v>2.1213500000000001</c:v>
                </c:pt>
                <c:pt idx="257">
                  <c:v>2.130004</c:v>
                </c:pt>
                <c:pt idx="258">
                  <c:v>2.1354139999999999</c:v>
                </c:pt>
                <c:pt idx="259">
                  <c:v>2.1432959999999999</c:v>
                </c:pt>
                <c:pt idx="260">
                  <c:v>2.1514039999999999</c:v>
                </c:pt>
                <c:pt idx="261">
                  <c:v>2.155802</c:v>
                </c:pt>
                <c:pt idx="262">
                  <c:v>2.161645</c:v>
                </c:pt>
                <c:pt idx="263">
                  <c:v>2.1655120000000001</c:v>
                </c:pt>
                <c:pt idx="264">
                  <c:v>2.172809</c:v>
                </c:pt>
                <c:pt idx="265">
                  <c:v>2.1783730000000001</c:v>
                </c:pt>
                <c:pt idx="266">
                  <c:v>2.189117</c:v>
                </c:pt>
                <c:pt idx="267">
                  <c:v>2.1919979999999999</c:v>
                </c:pt>
                <c:pt idx="268">
                  <c:v>2.1959059999999999</c:v>
                </c:pt>
                <c:pt idx="269">
                  <c:v>2.2054200000000002</c:v>
                </c:pt>
                <c:pt idx="270">
                  <c:v>2.2062149999999998</c:v>
                </c:pt>
                <c:pt idx="271">
                  <c:v>2.2141899999999999</c:v>
                </c:pt>
                <c:pt idx="272">
                  <c:v>2.2207029999999999</c:v>
                </c:pt>
                <c:pt idx="273">
                  <c:v>2.224065</c:v>
                </c:pt>
                <c:pt idx="274">
                  <c:v>2.2278539999999998</c:v>
                </c:pt>
                <c:pt idx="275">
                  <c:v>2.2336179999999999</c:v>
                </c:pt>
                <c:pt idx="276">
                  <c:v>2.2388599999999999</c:v>
                </c:pt>
                <c:pt idx="277">
                  <c:v>2.2402519999999999</c:v>
                </c:pt>
                <c:pt idx="278">
                  <c:v>2.2454510000000001</c:v>
                </c:pt>
                <c:pt idx="279">
                  <c:v>2.2455419999999999</c:v>
                </c:pt>
                <c:pt idx="280">
                  <c:v>2.2532740000000002</c:v>
                </c:pt>
                <c:pt idx="281">
                  <c:v>2.261803</c:v>
                </c:pt>
                <c:pt idx="282">
                  <c:v>2.2683110000000002</c:v>
                </c:pt>
                <c:pt idx="283">
                  <c:v>2.2751190000000001</c:v>
                </c:pt>
                <c:pt idx="284">
                  <c:v>2.2791480000000002</c:v>
                </c:pt>
                <c:pt idx="285">
                  <c:v>2.2850760000000001</c:v>
                </c:pt>
                <c:pt idx="286">
                  <c:v>2.2917879999999999</c:v>
                </c:pt>
                <c:pt idx="287">
                  <c:v>2.2931149999999998</c:v>
                </c:pt>
                <c:pt idx="288">
                  <c:v>2.3010860000000002</c:v>
                </c:pt>
                <c:pt idx="289">
                  <c:v>2.3033830000000002</c:v>
                </c:pt>
                <c:pt idx="290">
                  <c:v>2.3110270000000002</c:v>
                </c:pt>
                <c:pt idx="291">
                  <c:v>2.3165559999999998</c:v>
                </c:pt>
                <c:pt idx="292">
                  <c:v>2.3229790000000001</c:v>
                </c:pt>
                <c:pt idx="293">
                  <c:v>2.3246950000000002</c:v>
                </c:pt>
                <c:pt idx="294">
                  <c:v>2.3280650000000001</c:v>
                </c:pt>
                <c:pt idx="295">
                  <c:v>2.3353329999999999</c:v>
                </c:pt>
                <c:pt idx="296">
                  <c:v>2.3358099999999999</c:v>
                </c:pt>
                <c:pt idx="297">
                  <c:v>2.3400650000000001</c:v>
                </c:pt>
                <c:pt idx="298">
                  <c:v>2.343216</c:v>
                </c:pt>
                <c:pt idx="299">
                  <c:v>2.3475489999999999</c:v>
                </c:pt>
                <c:pt idx="300">
                  <c:v>2.3510629999999999</c:v>
                </c:pt>
                <c:pt idx="301">
                  <c:v>2.3540299999999998</c:v>
                </c:pt>
                <c:pt idx="302">
                  <c:v>2.3600449999999999</c:v>
                </c:pt>
                <c:pt idx="303">
                  <c:v>2.363823</c:v>
                </c:pt>
                <c:pt idx="304">
                  <c:v>2.3708580000000001</c:v>
                </c:pt>
                <c:pt idx="305">
                  <c:v>2.3724660000000002</c:v>
                </c:pt>
                <c:pt idx="306">
                  <c:v>2.375766</c:v>
                </c:pt>
                <c:pt idx="307">
                  <c:v>2.3786719999999999</c:v>
                </c:pt>
                <c:pt idx="308">
                  <c:v>2.386984</c:v>
                </c:pt>
                <c:pt idx="309">
                  <c:v>2.3874010000000001</c:v>
                </c:pt>
                <c:pt idx="310">
                  <c:v>2.3936670000000002</c:v>
                </c:pt>
                <c:pt idx="311">
                  <c:v>2.401195</c:v>
                </c:pt>
                <c:pt idx="312">
                  <c:v>2.4032909999999998</c:v>
                </c:pt>
                <c:pt idx="313">
                  <c:v>2.4091770000000001</c:v>
                </c:pt>
                <c:pt idx="314">
                  <c:v>2.4171740000000002</c:v>
                </c:pt>
                <c:pt idx="315">
                  <c:v>2.419889</c:v>
                </c:pt>
                <c:pt idx="316">
                  <c:v>2.4242279999999998</c:v>
                </c:pt>
                <c:pt idx="317">
                  <c:v>2.426355</c:v>
                </c:pt>
                <c:pt idx="318">
                  <c:v>2.43161</c:v>
                </c:pt>
                <c:pt idx="319">
                  <c:v>2.4359839999999999</c:v>
                </c:pt>
                <c:pt idx="320">
                  <c:v>2.4408059999999998</c:v>
                </c:pt>
                <c:pt idx="321">
                  <c:v>2.4459089999999999</c:v>
                </c:pt>
                <c:pt idx="322">
                  <c:v>2.454447</c:v>
                </c:pt>
                <c:pt idx="323">
                  <c:v>2.4581529999999998</c:v>
                </c:pt>
                <c:pt idx="324">
                  <c:v>2.46719</c:v>
                </c:pt>
                <c:pt idx="325">
                  <c:v>2.4716520000000002</c:v>
                </c:pt>
                <c:pt idx="326">
                  <c:v>2.4740489999999999</c:v>
                </c:pt>
                <c:pt idx="327">
                  <c:v>2.4781490000000002</c:v>
                </c:pt>
                <c:pt idx="328">
                  <c:v>2.4807039999999998</c:v>
                </c:pt>
                <c:pt idx="329">
                  <c:v>2.4848819999999998</c:v>
                </c:pt>
                <c:pt idx="330">
                  <c:v>2.4950600000000001</c:v>
                </c:pt>
                <c:pt idx="331">
                  <c:v>2.4975040000000002</c:v>
                </c:pt>
                <c:pt idx="332">
                  <c:v>2.5022899999999999</c:v>
                </c:pt>
                <c:pt idx="333">
                  <c:v>2.5067539999999999</c:v>
                </c:pt>
                <c:pt idx="334">
                  <c:v>2.5114999999999998</c:v>
                </c:pt>
                <c:pt idx="335">
                  <c:v>2.5115319999999999</c:v>
                </c:pt>
                <c:pt idx="336">
                  <c:v>2.517112</c:v>
                </c:pt>
                <c:pt idx="337">
                  <c:v>2.5211929999999998</c:v>
                </c:pt>
                <c:pt idx="338">
                  <c:v>2.5211860000000001</c:v>
                </c:pt>
                <c:pt idx="339">
                  <c:v>2.5274589999999999</c:v>
                </c:pt>
                <c:pt idx="340">
                  <c:v>2.532314</c:v>
                </c:pt>
                <c:pt idx="341">
                  <c:v>2.5364239999999998</c:v>
                </c:pt>
                <c:pt idx="342">
                  <c:v>2.5389210000000002</c:v>
                </c:pt>
                <c:pt idx="343">
                  <c:v>2.5452970000000001</c:v>
                </c:pt>
                <c:pt idx="344">
                  <c:v>2.551177</c:v>
                </c:pt>
                <c:pt idx="345">
                  <c:v>2.5544199999999999</c:v>
                </c:pt>
                <c:pt idx="346">
                  <c:v>2.5612919999999999</c:v>
                </c:pt>
                <c:pt idx="347">
                  <c:v>2.5648569999999999</c:v>
                </c:pt>
                <c:pt idx="348">
                  <c:v>2.5683959999999999</c:v>
                </c:pt>
                <c:pt idx="349">
                  <c:v>2.5748850000000001</c:v>
                </c:pt>
                <c:pt idx="350">
                  <c:v>2.5760770000000002</c:v>
                </c:pt>
                <c:pt idx="351">
                  <c:v>2.5786250000000002</c:v>
                </c:pt>
                <c:pt idx="352">
                  <c:v>2.5884339999999999</c:v>
                </c:pt>
                <c:pt idx="353">
                  <c:v>2.5950679999999999</c:v>
                </c:pt>
                <c:pt idx="354">
                  <c:v>2.601639</c:v>
                </c:pt>
                <c:pt idx="355">
                  <c:v>2.6029330000000002</c:v>
                </c:pt>
                <c:pt idx="356">
                  <c:v>2.6077499999999998</c:v>
                </c:pt>
                <c:pt idx="357">
                  <c:v>2.615291</c:v>
                </c:pt>
                <c:pt idx="358">
                  <c:v>2.624196</c:v>
                </c:pt>
                <c:pt idx="359">
                  <c:v>2.6342789999999998</c:v>
                </c:pt>
                <c:pt idx="360">
                  <c:v>2.6397970000000002</c:v>
                </c:pt>
                <c:pt idx="361">
                  <c:v>2.6425450000000001</c:v>
                </c:pt>
                <c:pt idx="362">
                  <c:v>2.6500819999999998</c:v>
                </c:pt>
                <c:pt idx="363">
                  <c:v>2.6597010000000001</c:v>
                </c:pt>
                <c:pt idx="364">
                  <c:v>2.659967</c:v>
                </c:pt>
                <c:pt idx="365">
                  <c:v>2.6636880000000001</c:v>
                </c:pt>
                <c:pt idx="366">
                  <c:v>2.671303</c:v>
                </c:pt>
                <c:pt idx="367">
                  <c:v>2.6785610000000002</c:v>
                </c:pt>
                <c:pt idx="368">
                  <c:v>2.6814870000000002</c:v>
                </c:pt>
                <c:pt idx="369">
                  <c:v>2.686115</c:v>
                </c:pt>
                <c:pt idx="370">
                  <c:v>2.6911290000000001</c:v>
                </c:pt>
                <c:pt idx="371">
                  <c:v>2.6955930000000001</c:v>
                </c:pt>
                <c:pt idx="372">
                  <c:v>2.6985070000000002</c:v>
                </c:pt>
                <c:pt idx="373">
                  <c:v>2.705282</c:v>
                </c:pt>
                <c:pt idx="374">
                  <c:v>2.7106020000000002</c:v>
                </c:pt>
                <c:pt idx="375">
                  <c:v>2.714674</c:v>
                </c:pt>
                <c:pt idx="376">
                  <c:v>2.7174900000000002</c:v>
                </c:pt>
                <c:pt idx="377">
                  <c:v>2.720218</c:v>
                </c:pt>
                <c:pt idx="378">
                  <c:v>2.7283339999999998</c:v>
                </c:pt>
                <c:pt idx="379">
                  <c:v>2.737079</c:v>
                </c:pt>
                <c:pt idx="380">
                  <c:v>2.7410869999999998</c:v>
                </c:pt>
                <c:pt idx="381">
                  <c:v>2.7523740000000001</c:v>
                </c:pt>
                <c:pt idx="382">
                  <c:v>2.758759</c:v>
                </c:pt>
                <c:pt idx="383">
                  <c:v>2.7628870000000001</c:v>
                </c:pt>
                <c:pt idx="384">
                  <c:v>2.7687909999999998</c:v>
                </c:pt>
                <c:pt idx="385">
                  <c:v>2.781199</c:v>
                </c:pt>
                <c:pt idx="386">
                  <c:v>2.7847010000000001</c:v>
                </c:pt>
                <c:pt idx="387">
                  <c:v>2.7896459999999998</c:v>
                </c:pt>
                <c:pt idx="388">
                  <c:v>2.7969539999999999</c:v>
                </c:pt>
                <c:pt idx="389">
                  <c:v>2.8027090000000001</c:v>
                </c:pt>
                <c:pt idx="390">
                  <c:v>2.8083269999999998</c:v>
                </c:pt>
                <c:pt idx="391">
                  <c:v>2.8165279999999999</c:v>
                </c:pt>
                <c:pt idx="392">
                  <c:v>2.8211629999999999</c:v>
                </c:pt>
                <c:pt idx="393">
                  <c:v>2.827547</c:v>
                </c:pt>
                <c:pt idx="394">
                  <c:v>2.8310300000000002</c:v>
                </c:pt>
                <c:pt idx="395">
                  <c:v>2.840678</c:v>
                </c:pt>
                <c:pt idx="396">
                  <c:v>2.842943</c:v>
                </c:pt>
                <c:pt idx="397">
                  <c:v>2.8431519999999999</c:v>
                </c:pt>
                <c:pt idx="398">
                  <c:v>2.8478150000000002</c:v>
                </c:pt>
                <c:pt idx="399">
                  <c:v>2.8524569999999998</c:v>
                </c:pt>
                <c:pt idx="400">
                  <c:v>2.8556659999999998</c:v>
                </c:pt>
                <c:pt idx="401">
                  <c:v>2.862304</c:v>
                </c:pt>
                <c:pt idx="402">
                  <c:v>2.8665379999999998</c:v>
                </c:pt>
                <c:pt idx="403">
                  <c:v>2.8696700000000002</c:v>
                </c:pt>
                <c:pt idx="404">
                  <c:v>2.876776</c:v>
                </c:pt>
                <c:pt idx="405">
                  <c:v>2.8819210000000002</c:v>
                </c:pt>
                <c:pt idx="406">
                  <c:v>2.8834230000000001</c:v>
                </c:pt>
                <c:pt idx="407">
                  <c:v>2.8873099999999998</c:v>
                </c:pt>
                <c:pt idx="408">
                  <c:v>2.891991</c:v>
                </c:pt>
                <c:pt idx="409">
                  <c:v>2.8957410000000001</c:v>
                </c:pt>
                <c:pt idx="410">
                  <c:v>2.900509</c:v>
                </c:pt>
                <c:pt idx="411">
                  <c:v>2.901084</c:v>
                </c:pt>
                <c:pt idx="412">
                  <c:v>2.9056150000000001</c:v>
                </c:pt>
                <c:pt idx="413">
                  <c:v>2.9078750000000002</c:v>
                </c:pt>
                <c:pt idx="414">
                  <c:v>2.913564</c:v>
                </c:pt>
                <c:pt idx="415">
                  <c:v>2.9217149999999998</c:v>
                </c:pt>
                <c:pt idx="416">
                  <c:v>2.9229959999999999</c:v>
                </c:pt>
                <c:pt idx="417">
                  <c:v>2.9266649999999998</c:v>
                </c:pt>
                <c:pt idx="418">
                  <c:v>2.9322879999999998</c:v>
                </c:pt>
                <c:pt idx="419">
                  <c:v>2.9362560000000002</c:v>
                </c:pt>
                <c:pt idx="420">
                  <c:v>2.9377629999999999</c:v>
                </c:pt>
                <c:pt idx="421">
                  <c:v>2.9438049999999998</c:v>
                </c:pt>
                <c:pt idx="422">
                  <c:v>2.9464260000000002</c:v>
                </c:pt>
                <c:pt idx="423">
                  <c:v>2.9504570000000001</c:v>
                </c:pt>
                <c:pt idx="424">
                  <c:v>2.9550049999999999</c:v>
                </c:pt>
                <c:pt idx="425">
                  <c:v>2.95994</c:v>
                </c:pt>
                <c:pt idx="426">
                  <c:v>2.9657619999999998</c:v>
                </c:pt>
                <c:pt idx="427">
                  <c:v>2.9679329999999999</c:v>
                </c:pt>
                <c:pt idx="428">
                  <c:v>2.9756230000000001</c:v>
                </c:pt>
                <c:pt idx="429">
                  <c:v>2.9787240000000001</c:v>
                </c:pt>
                <c:pt idx="430">
                  <c:v>2.9867750000000002</c:v>
                </c:pt>
                <c:pt idx="431">
                  <c:v>2.9938310000000001</c:v>
                </c:pt>
                <c:pt idx="432">
                  <c:v>2.9980880000000001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97-9246-B7C1-A3768C53C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00516992"/>
        <c:axId val="1216937040"/>
      </c:lineChart>
      <c:catAx>
        <c:axId val="80051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Elapsed Time [min]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16937040"/>
        <c:crosses val="autoZero"/>
        <c:auto val="1"/>
        <c:lblAlgn val="ctr"/>
        <c:lblOffset val="100"/>
        <c:tickLblSkip val="140"/>
        <c:noMultiLvlLbl val="0"/>
      </c:catAx>
      <c:valAx>
        <c:axId val="121693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Size (10e6)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0051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 i="0" baseline="0">
                <a:effectLst/>
              </a:rPr>
              <a:t>Speed-up vs. Brute Force</a:t>
            </a:r>
            <a:endParaRPr lang="en-CH" sz="40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'Adaptiveness VAF OOD'!$B$2:$B$736</c:f>
              <c:numCache>
                <c:formatCode>0.0</c:formatCode>
                <c:ptCount val="73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10</c:v>
                </c:pt>
                <c:pt idx="123">
                  <c:v>10</c:v>
                </c:pt>
                <c:pt idx="124">
                  <c:v>10</c:v>
                </c:pt>
                <c:pt idx="125">
                  <c:v>10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10</c:v>
                </c:pt>
                <c:pt idx="131">
                  <c:v>10</c:v>
                </c:pt>
                <c:pt idx="132">
                  <c:v>10</c:v>
                </c:pt>
                <c:pt idx="133">
                  <c:v>10</c:v>
                </c:pt>
                <c:pt idx="134">
                  <c:v>10</c:v>
                </c:pt>
                <c:pt idx="135">
                  <c:v>10</c:v>
                </c:pt>
                <c:pt idx="136">
                  <c:v>10</c:v>
                </c:pt>
                <c:pt idx="137">
                  <c:v>10</c:v>
                </c:pt>
                <c:pt idx="138">
                  <c:v>10</c:v>
                </c:pt>
                <c:pt idx="139">
                  <c:v>10</c:v>
                </c:pt>
                <c:pt idx="140">
                  <c:v>10</c:v>
                </c:pt>
                <c:pt idx="141">
                  <c:v>10</c:v>
                </c:pt>
                <c:pt idx="142">
                  <c:v>10</c:v>
                </c:pt>
                <c:pt idx="143">
                  <c:v>10</c:v>
                </c:pt>
                <c:pt idx="144">
                  <c:v>10</c:v>
                </c:pt>
                <c:pt idx="145">
                  <c:v>10</c:v>
                </c:pt>
                <c:pt idx="146">
                  <c:v>10</c:v>
                </c:pt>
                <c:pt idx="147">
                  <c:v>10</c:v>
                </c:pt>
                <c:pt idx="148">
                  <c:v>10</c:v>
                </c:pt>
                <c:pt idx="149">
                  <c:v>10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10</c:v>
                </c:pt>
                <c:pt idx="155">
                  <c:v>10</c:v>
                </c:pt>
                <c:pt idx="156">
                  <c:v>10</c:v>
                </c:pt>
                <c:pt idx="157">
                  <c:v>10</c:v>
                </c:pt>
                <c:pt idx="158">
                  <c:v>10</c:v>
                </c:pt>
                <c:pt idx="159">
                  <c:v>10</c:v>
                </c:pt>
                <c:pt idx="160">
                  <c:v>10</c:v>
                </c:pt>
                <c:pt idx="161">
                  <c:v>10</c:v>
                </c:pt>
                <c:pt idx="162">
                  <c:v>10</c:v>
                </c:pt>
                <c:pt idx="163">
                  <c:v>10</c:v>
                </c:pt>
                <c:pt idx="164">
                  <c:v>10</c:v>
                </c:pt>
                <c:pt idx="165">
                  <c:v>10</c:v>
                </c:pt>
                <c:pt idx="166">
                  <c:v>10</c:v>
                </c:pt>
                <c:pt idx="167">
                  <c:v>10</c:v>
                </c:pt>
                <c:pt idx="168">
                  <c:v>10</c:v>
                </c:pt>
                <c:pt idx="169">
                  <c:v>10</c:v>
                </c:pt>
                <c:pt idx="170">
                  <c:v>10</c:v>
                </c:pt>
                <c:pt idx="171">
                  <c:v>10</c:v>
                </c:pt>
                <c:pt idx="172">
                  <c:v>10</c:v>
                </c:pt>
                <c:pt idx="173">
                  <c:v>10</c:v>
                </c:pt>
                <c:pt idx="174">
                  <c:v>10</c:v>
                </c:pt>
                <c:pt idx="175">
                  <c:v>10</c:v>
                </c:pt>
                <c:pt idx="176">
                  <c:v>10</c:v>
                </c:pt>
                <c:pt idx="177">
                  <c:v>10</c:v>
                </c:pt>
                <c:pt idx="178">
                  <c:v>10</c:v>
                </c:pt>
                <c:pt idx="179">
                  <c:v>10</c:v>
                </c:pt>
                <c:pt idx="180">
                  <c:v>10</c:v>
                </c:pt>
                <c:pt idx="181">
                  <c:v>10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10</c:v>
                </c:pt>
                <c:pt idx="187">
                  <c:v>10</c:v>
                </c:pt>
                <c:pt idx="188">
                  <c:v>10</c:v>
                </c:pt>
                <c:pt idx="189">
                  <c:v>10</c:v>
                </c:pt>
                <c:pt idx="190">
                  <c:v>10</c:v>
                </c:pt>
                <c:pt idx="191">
                  <c:v>10</c:v>
                </c:pt>
                <c:pt idx="192">
                  <c:v>10</c:v>
                </c:pt>
                <c:pt idx="193">
                  <c:v>10</c:v>
                </c:pt>
                <c:pt idx="194">
                  <c:v>10</c:v>
                </c:pt>
                <c:pt idx="195">
                  <c:v>10</c:v>
                </c:pt>
                <c:pt idx="196">
                  <c:v>10</c:v>
                </c:pt>
                <c:pt idx="197">
                  <c:v>10</c:v>
                </c:pt>
                <c:pt idx="198">
                  <c:v>10</c:v>
                </c:pt>
                <c:pt idx="199">
                  <c:v>10</c:v>
                </c:pt>
                <c:pt idx="200">
                  <c:v>10</c:v>
                </c:pt>
                <c:pt idx="201">
                  <c:v>10</c:v>
                </c:pt>
                <c:pt idx="202">
                  <c:v>10</c:v>
                </c:pt>
                <c:pt idx="203">
                  <c:v>10</c:v>
                </c:pt>
                <c:pt idx="204">
                  <c:v>10</c:v>
                </c:pt>
                <c:pt idx="205">
                  <c:v>10</c:v>
                </c:pt>
                <c:pt idx="206">
                  <c:v>10</c:v>
                </c:pt>
                <c:pt idx="207">
                  <c:v>10</c:v>
                </c:pt>
                <c:pt idx="208">
                  <c:v>10</c:v>
                </c:pt>
                <c:pt idx="209">
                  <c:v>10</c:v>
                </c:pt>
                <c:pt idx="210">
                  <c:v>10</c:v>
                </c:pt>
                <c:pt idx="211">
                  <c:v>10</c:v>
                </c:pt>
                <c:pt idx="212">
                  <c:v>10</c:v>
                </c:pt>
                <c:pt idx="213">
                  <c:v>10</c:v>
                </c:pt>
                <c:pt idx="214">
                  <c:v>10</c:v>
                </c:pt>
                <c:pt idx="215">
                  <c:v>10</c:v>
                </c:pt>
                <c:pt idx="216">
                  <c:v>10</c:v>
                </c:pt>
                <c:pt idx="217">
                  <c:v>10</c:v>
                </c:pt>
                <c:pt idx="218">
                  <c:v>10</c:v>
                </c:pt>
                <c:pt idx="219">
                  <c:v>10</c:v>
                </c:pt>
                <c:pt idx="220">
                  <c:v>10</c:v>
                </c:pt>
                <c:pt idx="221">
                  <c:v>10</c:v>
                </c:pt>
                <c:pt idx="222">
                  <c:v>10</c:v>
                </c:pt>
                <c:pt idx="223">
                  <c:v>10</c:v>
                </c:pt>
                <c:pt idx="224">
                  <c:v>10</c:v>
                </c:pt>
                <c:pt idx="225">
                  <c:v>10</c:v>
                </c:pt>
                <c:pt idx="226">
                  <c:v>10</c:v>
                </c:pt>
                <c:pt idx="227">
                  <c:v>10</c:v>
                </c:pt>
                <c:pt idx="228">
                  <c:v>10</c:v>
                </c:pt>
                <c:pt idx="229">
                  <c:v>10</c:v>
                </c:pt>
                <c:pt idx="230">
                  <c:v>10</c:v>
                </c:pt>
                <c:pt idx="231">
                  <c:v>10</c:v>
                </c:pt>
                <c:pt idx="232">
                  <c:v>10</c:v>
                </c:pt>
                <c:pt idx="233">
                  <c:v>10</c:v>
                </c:pt>
                <c:pt idx="234">
                  <c:v>10</c:v>
                </c:pt>
                <c:pt idx="235">
                  <c:v>10</c:v>
                </c:pt>
                <c:pt idx="236">
                  <c:v>10</c:v>
                </c:pt>
                <c:pt idx="237">
                  <c:v>10</c:v>
                </c:pt>
                <c:pt idx="238">
                  <c:v>10</c:v>
                </c:pt>
                <c:pt idx="239">
                  <c:v>10</c:v>
                </c:pt>
                <c:pt idx="240">
                  <c:v>10</c:v>
                </c:pt>
                <c:pt idx="241">
                  <c:v>10</c:v>
                </c:pt>
                <c:pt idx="242">
                  <c:v>10</c:v>
                </c:pt>
                <c:pt idx="243">
                  <c:v>10</c:v>
                </c:pt>
                <c:pt idx="244">
                  <c:v>10</c:v>
                </c:pt>
                <c:pt idx="245">
                  <c:v>10</c:v>
                </c:pt>
                <c:pt idx="246">
                  <c:v>10</c:v>
                </c:pt>
                <c:pt idx="247">
                  <c:v>10</c:v>
                </c:pt>
                <c:pt idx="248">
                  <c:v>10</c:v>
                </c:pt>
                <c:pt idx="249">
                  <c:v>10</c:v>
                </c:pt>
                <c:pt idx="250">
                  <c:v>10</c:v>
                </c:pt>
                <c:pt idx="251">
                  <c:v>10</c:v>
                </c:pt>
                <c:pt idx="252">
                  <c:v>10</c:v>
                </c:pt>
                <c:pt idx="253">
                  <c:v>10</c:v>
                </c:pt>
                <c:pt idx="254">
                  <c:v>10</c:v>
                </c:pt>
                <c:pt idx="255">
                  <c:v>10</c:v>
                </c:pt>
                <c:pt idx="256">
                  <c:v>10</c:v>
                </c:pt>
                <c:pt idx="257">
                  <c:v>10</c:v>
                </c:pt>
                <c:pt idx="258">
                  <c:v>10</c:v>
                </c:pt>
                <c:pt idx="259">
                  <c:v>10</c:v>
                </c:pt>
                <c:pt idx="260">
                  <c:v>10</c:v>
                </c:pt>
                <c:pt idx="261">
                  <c:v>10</c:v>
                </c:pt>
                <c:pt idx="262">
                  <c:v>10</c:v>
                </c:pt>
                <c:pt idx="263">
                  <c:v>10</c:v>
                </c:pt>
                <c:pt idx="264">
                  <c:v>10</c:v>
                </c:pt>
                <c:pt idx="265">
                  <c:v>10</c:v>
                </c:pt>
                <c:pt idx="266">
                  <c:v>10</c:v>
                </c:pt>
                <c:pt idx="267">
                  <c:v>10</c:v>
                </c:pt>
                <c:pt idx="268">
                  <c:v>10</c:v>
                </c:pt>
                <c:pt idx="269">
                  <c:v>10</c:v>
                </c:pt>
                <c:pt idx="270">
                  <c:v>10</c:v>
                </c:pt>
                <c:pt idx="271">
                  <c:v>10</c:v>
                </c:pt>
                <c:pt idx="272">
                  <c:v>20</c:v>
                </c:pt>
                <c:pt idx="273">
                  <c:v>20</c:v>
                </c:pt>
                <c:pt idx="274">
                  <c:v>20</c:v>
                </c:pt>
                <c:pt idx="275">
                  <c:v>20</c:v>
                </c:pt>
                <c:pt idx="276">
                  <c:v>20</c:v>
                </c:pt>
                <c:pt idx="277">
                  <c:v>20</c:v>
                </c:pt>
                <c:pt idx="278">
                  <c:v>20</c:v>
                </c:pt>
                <c:pt idx="279">
                  <c:v>20</c:v>
                </c:pt>
                <c:pt idx="280">
                  <c:v>20</c:v>
                </c:pt>
                <c:pt idx="281">
                  <c:v>20</c:v>
                </c:pt>
                <c:pt idx="282">
                  <c:v>20</c:v>
                </c:pt>
                <c:pt idx="283">
                  <c:v>20</c:v>
                </c:pt>
                <c:pt idx="284">
                  <c:v>20</c:v>
                </c:pt>
                <c:pt idx="285">
                  <c:v>20</c:v>
                </c:pt>
                <c:pt idx="286">
                  <c:v>20</c:v>
                </c:pt>
                <c:pt idx="287">
                  <c:v>20</c:v>
                </c:pt>
                <c:pt idx="288">
                  <c:v>20</c:v>
                </c:pt>
                <c:pt idx="289">
                  <c:v>20</c:v>
                </c:pt>
                <c:pt idx="290">
                  <c:v>20</c:v>
                </c:pt>
                <c:pt idx="291">
                  <c:v>20</c:v>
                </c:pt>
                <c:pt idx="292">
                  <c:v>20</c:v>
                </c:pt>
                <c:pt idx="293">
                  <c:v>20</c:v>
                </c:pt>
                <c:pt idx="294">
                  <c:v>20</c:v>
                </c:pt>
                <c:pt idx="295">
                  <c:v>20</c:v>
                </c:pt>
                <c:pt idx="296">
                  <c:v>20</c:v>
                </c:pt>
                <c:pt idx="297">
                  <c:v>20</c:v>
                </c:pt>
                <c:pt idx="298">
                  <c:v>20</c:v>
                </c:pt>
                <c:pt idx="299">
                  <c:v>20</c:v>
                </c:pt>
                <c:pt idx="300">
                  <c:v>20</c:v>
                </c:pt>
                <c:pt idx="301">
                  <c:v>20</c:v>
                </c:pt>
                <c:pt idx="302">
                  <c:v>20</c:v>
                </c:pt>
                <c:pt idx="303">
                  <c:v>20</c:v>
                </c:pt>
                <c:pt idx="304">
                  <c:v>20</c:v>
                </c:pt>
                <c:pt idx="305">
                  <c:v>20</c:v>
                </c:pt>
                <c:pt idx="306">
                  <c:v>20</c:v>
                </c:pt>
                <c:pt idx="307">
                  <c:v>20</c:v>
                </c:pt>
                <c:pt idx="308">
                  <c:v>20</c:v>
                </c:pt>
                <c:pt idx="309">
                  <c:v>20</c:v>
                </c:pt>
                <c:pt idx="310">
                  <c:v>20</c:v>
                </c:pt>
                <c:pt idx="311">
                  <c:v>20</c:v>
                </c:pt>
                <c:pt idx="312">
                  <c:v>20</c:v>
                </c:pt>
                <c:pt idx="313">
                  <c:v>20</c:v>
                </c:pt>
                <c:pt idx="314">
                  <c:v>20</c:v>
                </c:pt>
                <c:pt idx="315">
                  <c:v>20</c:v>
                </c:pt>
                <c:pt idx="316">
                  <c:v>20</c:v>
                </c:pt>
                <c:pt idx="317">
                  <c:v>20</c:v>
                </c:pt>
                <c:pt idx="318">
                  <c:v>20</c:v>
                </c:pt>
                <c:pt idx="319">
                  <c:v>20</c:v>
                </c:pt>
                <c:pt idx="320">
                  <c:v>20</c:v>
                </c:pt>
                <c:pt idx="321">
                  <c:v>20</c:v>
                </c:pt>
                <c:pt idx="322">
                  <c:v>20</c:v>
                </c:pt>
                <c:pt idx="323">
                  <c:v>20</c:v>
                </c:pt>
                <c:pt idx="324">
                  <c:v>20</c:v>
                </c:pt>
                <c:pt idx="325">
                  <c:v>20</c:v>
                </c:pt>
                <c:pt idx="326">
                  <c:v>20</c:v>
                </c:pt>
                <c:pt idx="327">
                  <c:v>20</c:v>
                </c:pt>
                <c:pt idx="328">
                  <c:v>20</c:v>
                </c:pt>
                <c:pt idx="329">
                  <c:v>20</c:v>
                </c:pt>
                <c:pt idx="330">
                  <c:v>20</c:v>
                </c:pt>
                <c:pt idx="331">
                  <c:v>20</c:v>
                </c:pt>
                <c:pt idx="332">
                  <c:v>20</c:v>
                </c:pt>
                <c:pt idx="333">
                  <c:v>20</c:v>
                </c:pt>
                <c:pt idx="334">
                  <c:v>20</c:v>
                </c:pt>
                <c:pt idx="335">
                  <c:v>20</c:v>
                </c:pt>
                <c:pt idx="336">
                  <c:v>20</c:v>
                </c:pt>
                <c:pt idx="337">
                  <c:v>20</c:v>
                </c:pt>
                <c:pt idx="338">
                  <c:v>20</c:v>
                </c:pt>
                <c:pt idx="339">
                  <c:v>20</c:v>
                </c:pt>
                <c:pt idx="340">
                  <c:v>20</c:v>
                </c:pt>
                <c:pt idx="341">
                  <c:v>20</c:v>
                </c:pt>
                <c:pt idx="342">
                  <c:v>20</c:v>
                </c:pt>
                <c:pt idx="343">
                  <c:v>20</c:v>
                </c:pt>
                <c:pt idx="344">
                  <c:v>20</c:v>
                </c:pt>
                <c:pt idx="345">
                  <c:v>20</c:v>
                </c:pt>
                <c:pt idx="346">
                  <c:v>20</c:v>
                </c:pt>
                <c:pt idx="347">
                  <c:v>20</c:v>
                </c:pt>
                <c:pt idx="348">
                  <c:v>20</c:v>
                </c:pt>
                <c:pt idx="349">
                  <c:v>20</c:v>
                </c:pt>
                <c:pt idx="350">
                  <c:v>20</c:v>
                </c:pt>
                <c:pt idx="351">
                  <c:v>20</c:v>
                </c:pt>
                <c:pt idx="352">
                  <c:v>20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20</c:v>
                </c:pt>
                <c:pt idx="375">
                  <c:v>20</c:v>
                </c:pt>
                <c:pt idx="376">
                  <c:v>20</c:v>
                </c:pt>
                <c:pt idx="377">
                  <c:v>20</c:v>
                </c:pt>
                <c:pt idx="378">
                  <c:v>20</c:v>
                </c:pt>
                <c:pt idx="379">
                  <c:v>20</c:v>
                </c:pt>
                <c:pt idx="380">
                  <c:v>20</c:v>
                </c:pt>
                <c:pt idx="381">
                  <c:v>20</c:v>
                </c:pt>
                <c:pt idx="382">
                  <c:v>20</c:v>
                </c:pt>
                <c:pt idx="383">
                  <c:v>20</c:v>
                </c:pt>
                <c:pt idx="384">
                  <c:v>30</c:v>
                </c:pt>
                <c:pt idx="385">
                  <c:v>30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30</c:v>
                </c:pt>
                <c:pt idx="398">
                  <c:v>30</c:v>
                </c:pt>
                <c:pt idx="399">
                  <c:v>30</c:v>
                </c:pt>
                <c:pt idx="400">
                  <c:v>30</c:v>
                </c:pt>
                <c:pt idx="401">
                  <c:v>30</c:v>
                </c:pt>
                <c:pt idx="402">
                  <c:v>30</c:v>
                </c:pt>
                <c:pt idx="403">
                  <c:v>30</c:v>
                </c:pt>
                <c:pt idx="404">
                  <c:v>30</c:v>
                </c:pt>
                <c:pt idx="405">
                  <c:v>30</c:v>
                </c:pt>
                <c:pt idx="406">
                  <c:v>30</c:v>
                </c:pt>
                <c:pt idx="407">
                  <c:v>30</c:v>
                </c:pt>
                <c:pt idx="408">
                  <c:v>30</c:v>
                </c:pt>
                <c:pt idx="409">
                  <c:v>30</c:v>
                </c:pt>
                <c:pt idx="410">
                  <c:v>30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30</c:v>
                </c:pt>
                <c:pt idx="428">
                  <c:v>30</c:v>
                </c:pt>
                <c:pt idx="429">
                  <c:v>30</c:v>
                </c:pt>
                <c:pt idx="430">
                  <c:v>30</c:v>
                </c:pt>
                <c:pt idx="431">
                  <c:v>30</c:v>
                </c:pt>
                <c:pt idx="432">
                  <c:v>30</c:v>
                </c:pt>
                <c:pt idx="433">
                  <c:v>30</c:v>
                </c:pt>
                <c:pt idx="434">
                  <c:v>30</c:v>
                </c:pt>
                <c:pt idx="435">
                  <c:v>30</c:v>
                </c:pt>
                <c:pt idx="436">
                  <c:v>30</c:v>
                </c:pt>
                <c:pt idx="437">
                  <c:v>30</c:v>
                </c:pt>
                <c:pt idx="438">
                  <c:v>30</c:v>
                </c:pt>
                <c:pt idx="439">
                  <c:v>30</c:v>
                </c:pt>
                <c:pt idx="440">
                  <c:v>30</c:v>
                </c:pt>
                <c:pt idx="441">
                  <c:v>30</c:v>
                </c:pt>
                <c:pt idx="442">
                  <c:v>30</c:v>
                </c:pt>
                <c:pt idx="443">
                  <c:v>30</c:v>
                </c:pt>
                <c:pt idx="444">
                  <c:v>30</c:v>
                </c:pt>
                <c:pt idx="445">
                  <c:v>30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30</c:v>
                </c:pt>
                <c:pt idx="455">
                  <c:v>30</c:v>
                </c:pt>
                <c:pt idx="456">
                  <c:v>30</c:v>
                </c:pt>
                <c:pt idx="457">
                  <c:v>30</c:v>
                </c:pt>
                <c:pt idx="458">
                  <c:v>30</c:v>
                </c:pt>
                <c:pt idx="459">
                  <c:v>30</c:v>
                </c:pt>
                <c:pt idx="460">
                  <c:v>30</c:v>
                </c:pt>
                <c:pt idx="461">
                  <c:v>30</c:v>
                </c:pt>
                <c:pt idx="462">
                  <c:v>30</c:v>
                </c:pt>
                <c:pt idx="463">
                  <c:v>30</c:v>
                </c:pt>
                <c:pt idx="464">
                  <c:v>30</c:v>
                </c:pt>
                <c:pt idx="465">
                  <c:v>30</c:v>
                </c:pt>
                <c:pt idx="466">
                  <c:v>30</c:v>
                </c:pt>
                <c:pt idx="467">
                  <c:v>30</c:v>
                </c:pt>
                <c:pt idx="468">
                  <c:v>30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30</c:v>
                </c:pt>
                <c:pt idx="477">
                  <c:v>30</c:v>
                </c:pt>
                <c:pt idx="478">
                  <c:v>30</c:v>
                </c:pt>
                <c:pt idx="479">
                  <c:v>30</c:v>
                </c:pt>
                <c:pt idx="480">
                  <c:v>30</c:v>
                </c:pt>
                <c:pt idx="481">
                  <c:v>30</c:v>
                </c:pt>
                <c:pt idx="482">
                  <c:v>30</c:v>
                </c:pt>
                <c:pt idx="483">
                  <c:v>30</c:v>
                </c:pt>
                <c:pt idx="484">
                  <c:v>30</c:v>
                </c:pt>
                <c:pt idx="485">
                  <c:v>30</c:v>
                </c:pt>
                <c:pt idx="486">
                  <c:v>30</c:v>
                </c:pt>
                <c:pt idx="487">
                  <c:v>40</c:v>
                </c:pt>
                <c:pt idx="488">
                  <c:v>40</c:v>
                </c:pt>
                <c:pt idx="489">
                  <c:v>40</c:v>
                </c:pt>
                <c:pt idx="490">
                  <c:v>40</c:v>
                </c:pt>
                <c:pt idx="491">
                  <c:v>40</c:v>
                </c:pt>
                <c:pt idx="492">
                  <c:v>40</c:v>
                </c:pt>
                <c:pt idx="493">
                  <c:v>40</c:v>
                </c:pt>
                <c:pt idx="494">
                  <c:v>40</c:v>
                </c:pt>
                <c:pt idx="495">
                  <c:v>40</c:v>
                </c:pt>
                <c:pt idx="496">
                  <c:v>40</c:v>
                </c:pt>
                <c:pt idx="497">
                  <c:v>40</c:v>
                </c:pt>
                <c:pt idx="498">
                  <c:v>40</c:v>
                </c:pt>
                <c:pt idx="499">
                  <c:v>40</c:v>
                </c:pt>
                <c:pt idx="500">
                  <c:v>40</c:v>
                </c:pt>
                <c:pt idx="501">
                  <c:v>40</c:v>
                </c:pt>
                <c:pt idx="502">
                  <c:v>40</c:v>
                </c:pt>
                <c:pt idx="503">
                  <c:v>40</c:v>
                </c:pt>
                <c:pt idx="504">
                  <c:v>40</c:v>
                </c:pt>
                <c:pt idx="505">
                  <c:v>40</c:v>
                </c:pt>
                <c:pt idx="506">
                  <c:v>40</c:v>
                </c:pt>
                <c:pt idx="507">
                  <c:v>40</c:v>
                </c:pt>
                <c:pt idx="508">
                  <c:v>40</c:v>
                </c:pt>
                <c:pt idx="509">
                  <c:v>40</c:v>
                </c:pt>
                <c:pt idx="510">
                  <c:v>40</c:v>
                </c:pt>
                <c:pt idx="511">
                  <c:v>40</c:v>
                </c:pt>
                <c:pt idx="512">
                  <c:v>40</c:v>
                </c:pt>
                <c:pt idx="513">
                  <c:v>40</c:v>
                </c:pt>
                <c:pt idx="514">
                  <c:v>40</c:v>
                </c:pt>
                <c:pt idx="515">
                  <c:v>40</c:v>
                </c:pt>
                <c:pt idx="516">
                  <c:v>40</c:v>
                </c:pt>
                <c:pt idx="517">
                  <c:v>40</c:v>
                </c:pt>
                <c:pt idx="518">
                  <c:v>40</c:v>
                </c:pt>
                <c:pt idx="519">
                  <c:v>40</c:v>
                </c:pt>
                <c:pt idx="520">
                  <c:v>40</c:v>
                </c:pt>
                <c:pt idx="521">
                  <c:v>40</c:v>
                </c:pt>
                <c:pt idx="522">
                  <c:v>40</c:v>
                </c:pt>
                <c:pt idx="523">
                  <c:v>40</c:v>
                </c:pt>
                <c:pt idx="524">
                  <c:v>40</c:v>
                </c:pt>
                <c:pt idx="525">
                  <c:v>40</c:v>
                </c:pt>
                <c:pt idx="526">
                  <c:v>40</c:v>
                </c:pt>
                <c:pt idx="527">
                  <c:v>40</c:v>
                </c:pt>
                <c:pt idx="528">
                  <c:v>40</c:v>
                </c:pt>
                <c:pt idx="529">
                  <c:v>40</c:v>
                </c:pt>
                <c:pt idx="530">
                  <c:v>40</c:v>
                </c:pt>
                <c:pt idx="531">
                  <c:v>40</c:v>
                </c:pt>
                <c:pt idx="532">
                  <c:v>40</c:v>
                </c:pt>
                <c:pt idx="533">
                  <c:v>40</c:v>
                </c:pt>
                <c:pt idx="534">
                  <c:v>40</c:v>
                </c:pt>
                <c:pt idx="535">
                  <c:v>40</c:v>
                </c:pt>
                <c:pt idx="536">
                  <c:v>40</c:v>
                </c:pt>
                <c:pt idx="537">
                  <c:v>40</c:v>
                </c:pt>
                <c:pt idx="538">
                  <c:v>40</c:v>
                </c:pt>
                <c:pt idx="539">
                  <c:v>40</c:v>
                </c:pt>
                <c:pt idx="540">
                  <c:v>40</c:v>
                </c:pt>
                <c:pt idx="541">
                  <c:v>40</c:v>
                </c:pt>
                <c:pt idx="542">
                  <c:v>40</c:v>
                </c:pt>
                <c:pt idx="543">
                  <c:v>40</c:v>
                </c:pt>
                <c:pt idx="544">
                  <c:v>40</c:v>
                </c:pt>
                <c:pt idx="545">
                  <c:v>40</c:v>
                </c:pt>
                <c:pt idx="546">
                  <c:v>40</c:v>
                </c:pt>
                <c:pt idx="547">
                  <c:v>40</c:v>
                </c:pt>
                <c:pt idx="548">
                  <c:v>40</c:v>
                </c:pt>
                <c:pt idx="549">
                  <c:v>40</c:v>
                </c:pt>
                <c:pt idx="550">
                  <c:v>40</c:v>
                </c:pt>
                <c:pt idx="551">
                  <c:v>40</c:v>
                </c:pt>
                <c:pt idx="552">
                  <c:v>40</c:v>
                </c:pt>
                <c:pt idx="553">
                  <c:v>40</c:v>
                </c:pt>
                <c:pt idx="554">
                  <c:v>40</c:v>
                </c:pt>
                <c:pt idx="555">
                  <c:v>40</c:v>
                </c:pt>
                <c:pt idx="556">
                  <c:v>40</c:v>
                </c:pt>
                <c:pt idx="557">
                  <c:v>40</c:v>
                </c:pt>
                <c:pt idx="558">
                  <c:v>40</c:v>
                </c:pt>
                <c:pt idx="559">
                  <c:v>40</c:v>
                </c:pt>
                <c:pt idx="560">
                  <c:v>40</c:v>
                </c:pt>
                <c:pt idx="561">
                  <c:v>40</c:v>
                </c:pt>
                <c:pt idx="562">
                  <c:v>40</c:v>
                </c:pt>
                <c:pt idx="563">
                  <c:v>40</c:v>
                </c:pt>
                <c:pt idx="564">
                  <c:v>40</c:v>
                </c:pt>
                <c:pt idx="565">
                  <c:v>40</c:v>
                </c:pt>
                <c:pt idx="566">
                  <c:v>40</c:v>
                </c:pt>
                <c:pt idx="567">
                  <c:v>40</c:v>
                </c:pt>
                <c:pt idx="568">
                  <c:v>40</c:v>
                </c:pt>
                <c:pt idx="569">
                  <c:v>40</c:v>
                </c:pt>
                <c:pt idx="570">
                  <c:v>40</c:v>
                </c:pt>
                <c:pt idx="571">
                  <c:v>40</c:v>
                </c:pt>
                <c:pt idx="572">
                  <c:v>40</c:v>
                </c:pt>
                <c:pt idx="573">
                  <c:v>40</c:v>
                </c:pt>
                <c:pt idx="574">
                  <c:v>40</c:v>
                </c:pt>
                <c:pt idx="575">
                  <c:v>40</c:v>
                </c:pt>
                <c:pt idx="576">
                  <c:v>40</c:v>
                </c:pt>
                <c:pt idx="577">
                  <c:v>40</c:v>
                </c:pt>
                <c:pt idx="578">
                  <c:v>40</c:v>
                </c:pt>
                <c:pt idx="579">
                  <c:v>40</c:v>
                </c:pt>
                <c:pt idx="580">
                  <c:v>40</c:v>
                </c:pt>
                <c:pt idx="581">
                  <c:v>40</c:v>
                </c:pt>
                <c:pt idx="582">
                  <c:v>40</c:v>
                </c:pt>
                <c:pt idx="583">
                  <c:v>40</c:v>
                </c:pt>
                <c:pt idx="584">
                  <c:v>40</c:v>
                </c:pt>
                <c:pt idx="585">
                  <c:v>40</c:v>
                </c:pt>
                <c:pt idx="586">
                  <c:v>40</c:v>
                </c:pt>
                <c:pt idx="587">
                  <c:v>40</c:v>
                </c:pt>
                <c:pt idx="588">
                  <c:v>40</c:v>
                </c:pt>
                <c:pt idx="589">
                  <c:v>40</c:v>
                </c:pt>
                <c:pt idx="590">
                  <c:v>40</c:v>
                </c:pt>
                <c:pt idx="591">
                  <c:v>40</c:v>
                </c:pt>
                <c:pt idx="592">
                  <c:v>40</c:v>
                </c:pt>
                <c:pt idx="593">
                  <c:v>50</c:v>
                </c:pt>
                <c:pt idx="594">
                  <c:v>50</c:v>
                </c:pt>
                <c:pt idx="595">
                  <c:v>50</c:v>
                </c:pt>
                <c:pt idx="596">
                  <c:v>50</c:v>
                </c:pt>
                <c:pt idx="597">
                  <c:v>50</c:v>
                </c:pt>
                <c:pt idx="598">
                  <c:v>50</c:v>
                </c:pt>
                <c:pt idx="599">
                  <c:v>50</c:v>
                </c:pt>
                <c:pt idx="600">
                  <c:v>50</c:v>
                </c:pt>
                <c:pt idx="601">
                  <c:v>50</c:v>
                </c:pt>
                <c:pt idx="602">
                  <c:v>50</c:v>
                </c:pt>
                <c:pt idx="603">
                  <c:v>50</c:v>
                </c:pt>
                <c:pt idx="604">
                  <c:v>50</c:v>
                </c:pt>
                <c:pt idx="605">
                  <c:v>50</c:v>
                </c:pt>
                <c:pt idx="606">
                  <c:v>50</c:v>
                </c:pt>
                <c:pt idx="607">
                  <c:v>50</c:v>
                </c:pt>
                <c:pt idx="608">
                  <c:v>50</c:v>
                </c:pt>
                <c:pt idx="609">
                  <c:v>50</c:v>
                </c:pt>
                <c:pt idx="610">
                  <c:v>50</c:v>
                </c:pt>
                <c:pt idx="611">
                  <c:v>50</c:v>
                </c:pt>
                <c:pt idx="612">
                  <c:v>50</c:v>
                </c:pt>
                <c:pt idx="613">
                  <c:v>50</c:v>
                </c:pt>
                <c:pt idx="614">
                  <c:v>50</c:v>
                </c:pt>
                <c:pt idx="615">
                  <c:v>50</c:v>
                </c:pt>
                <c:pt idx="616">
                  <c:v>50</c:v>
                </c:pt>
                <c:pt idx="617">
                  <c:v>50</c:v>
                </c:pt>
                <c:pt idx="618">
                  <c:v>50</c:v>
                </c:pt>
                <c:pt idx="619">
                  <c:v>50</c:v>
                </c:pt>
                <c:pt idx="620">
                  <c:v>50</c:v>
                </c:pt>
                <c:pt idx="621">
                  <c:v>50</c:v>
                </c:pt>
                <c:pt idx="622">
                  <c:v>50</c:v>
                </c:pt>
                <c:pt idx="623">
                  <c:v>50</c:v>
                </c:pt>
                <c:pt idx="624">
                  <c:v>50</c:v>
                </c:pt>
                <c:pt idx="625">
                  <c:v>50</c:v>
                </c:pt>
                <c:pt idx="626">
                  <c:v>50</c:v>
                </c:pt>
                <c:pt idx="627">
                  <c:v>50</c:v>
                </c:pt>
                <c:pt idx="628">
                  <c:v>50</c:v>
                </c:pt>
                <c:pt idx="629">
                  <c:v>50</c:v>
                </c:pt>
                <c:pt idx="630">
                  <c:v>50</c:v>
                </c:pt>
                <c:pt idx="631">
                  <c:v>50</c:v>
                </c:pt>
                <c:pt idx="632">
                  <c:v>50</c:v>
                </c:pt>
                <c:pt idx="633">
                  <c:v>50</c:v>
                </c:pt>
                <c:pt idx="634">
                  <c:v>50</c:v>
                </c:pt>
                <c:pt idx="635">
                  <c:v>50</c:v>
                </c:pt>
                <c:pt idx="636">
                  <c:v>50</c:v>
                </c:pt>
                <c:pt idx="637">
                  <c:v>50</c:v>
                </c:pt>
                <c:pt idx="638">
                  <c:v>50</c:v>
                </c:pt>
                <c:pt idx="639">
                  <c:v>50</c:v>
                </c:pt>
                <c:pt idx="640">
                  <c:v>50</c:v>
                </c:pt>
                <c:pt idx="641">
                  <c:v>50</c:v>
                </c:pt>
                <c:pt idx="642">
                  <c:v>50</c:v>
                </c:pt>
                <c:pt idx="643">
                  <c:v>50</c:v>
                </c:pt>
                <c:pt idx="644">
                  <c:v>50</c:v>
                </c:pt>
                <c:pt idx="645">
                  <c:v>50</c:v>
                </c:pt>
                <c:pt idx="646">
                  <c:v>50</c:v>
                </c:pt>
                <c:pt idx="647">
                  <c:v>50</c:v>
                </c:pt>
                <c:pt idx="648">
                  <c:v>50</c:v>
                </c:pt>
                <c:pt idx="649">
                  <c:v>50</c:v>
                </c:pt>
                <c:pt idx="650">
                  <c:v>50</c:v>
                </c:pt>
                <c:pt idx="651">
                  <c:v>50</c:v>
                </c:pt>
                <c:pt idx="652">
                  <c:v>50</c:v>
                </c:pt>
                <c:pt idx="653">
                  <c:v>50</c:v>
                </c:pt>
                <c:pt idx="654">
                  <c:v>50</c:v>
                </c:pt>
                <c:pt idx="655">
                  <c:v>50</c:v>
                </c:pt>
                <c:pt idx="656">
                  <c:v>50</c:v>
                </c:pt>
                <c:pt idx="657">
                  <c:v>50</c:v>
                </c:pt>
                <c:pt idx="658">
                  <c:v>50</c:v>
                </c:pt>
                <c:pt idx="659">
                  <c:v>50</c:v>
                </c:pt>
                <c:pt idx="660">
                  <c:v>50</c:v>
                </c:pt>
                <c:pt idx="661">
                  <c:v>50</c:v>
                </c:pt>
                <c:pt idx="662">
                  <c:v>50</c:v>
                </c:pt>
                <c:pt idx="663">
                  <c:v>50</c:v>
                </c:pt>
                <c:pt idx="664">
                  <c:v>50</c:v>
                </c:pt>
                <c:pt idx="665">
                  <c:v>50</c:v>
                </c:pt>
                <c:pt idx="666">
                  <c:v>50</c:v>
                </c:pt>
                <c:pt idx="667">
                  <c:v>50</c:v>
                </c:pt>
                <c:pt idx="668">
                  <c:v>50</c:v>
                </c:pt>
                <c:pt idx="669">
                  <c:v>50</c:v>
                </c:pt>
                <c:pt idx="670">
                  <c:v>50</c:v>
                </c:pt>
                <c:pt idx="671">
                  <c:v>50</c:v>
                </c:pt>
                <c:pt idx="672">
                  <c:v>50</c:v>
                </c:pt>
                <c:pt idx="673">
                  <c:v>50</c:v>
                </c:pt>
                <c:pt idx="674">
                  <c:v>50</c:v>
                </c:pt>
                <c:pt idx="675">
                  <c:v>50</c:v>
                </c:pt>
                <c:pt idx="676">
                  <c:v>50</c:v>
                </c:pt>
                <c:pt idx="677">
                  <c:v>50</c:v>
                </c:pt>
                <c:pt idx="678">
                  <c:v>50</c:v>
                </c:pt>
                <c:pt idx="679">
                  <c:v>50</c:v>
                </c:pt>
                <c:pt idx="680">
                  <c:v>50</c:v>
                </c:pt>
                <c:pt idx="681">
                  <c:v>50</c:v>
                </c:pt>
                <c:pt idx="682">
                  <c:v>50</c:v>
                </c:pt>
                <c:pt idx="683">
                  <c:v>50</c:v>
                </c:pt>
                <c:pt idx="684">
                  <c:v>50</c:v>
                </c:pt>
                <c:pt idx="685">
                  <c:v>50</c:v>
                </c:pt>
                <c:pt idx="686">
                  <c:v>50</c:v>
                </c:pt>
                <c:pt idx="687">
                  <c:v>50</c:v>
                </c:pt>
                <c:pt idx="688">
                  <c:v>50</c:v>
                </c:pt>
                <c:pt idx="689">
                  <c:v>60</c:v>
                </c:pt>
                <c:pt idx="690">
                  <c:v>60</c:v>
                </c:pt>
                <c:pt idx="691">
                  <c:v>60</c:v>
                </c:pt>
                <c:pt idx="692">
                  <c:v>60</c:v>
                </c:pt>
                <c:pt idx="693">
                  <c:v>60</c:v>
                </c:pt>
                <c:pt idx="694">
                  <c:v>60</c:v>
                </c:pt>
                <c:pt idx="695">
                  <c:v>60</c:v>
                </c:pt>
                <c:pt idx="696">
                  <c:v>60</c:v>
                </c:pt>
                <c:pt idx="697">
                  <c:v>60</c:v>
                </c:pt>
                <c:pt idx="698">
                  <c:v>60</c:v>
                </c:pt>
                <c:pt idx="699">
                  <c:v>60</c:v>
                </c:pt>
                <c:pt idx="700">
                  <c:v>60</c:v>
                </c:pt>
                <c:pt idx="701">
                  <c:v>60</c:v>
                </c:pt>
                <c:pt idx="702">
                  <c:v>60</c:v>
                </c:pt>
                <c:pt idx="703">
                  <c:v>60</c:v>
                </c:pt>
                <c:pt idx="704">
                  <c:v>60</c:v>
                </c:pt>
                <c:pt idx="705">
                  <c:v>60</c:v>
                </c:pt>
                <c:pt idx="706">
                  <c:v>60</c:v>
                </c:pt>
                <c:pt idx="707">
                  <c:v>60</c:v>
                </c:pt>
                <c:pt idx="708">
                  <c:v>60</c:v>
                </c:pt>
                <c:pt idx="709">
                  <c:v>60</c:v>
                </c:pt>
                <c:pt idx="710">
                  <c:v>60</c:v>
                </c:pt>
                <c:pt idx="711">
                  <c:v>60</c:v>
                </c:pt>
                <c:pt idx="712">
                  <c:v>60</c:v>
                </c:pt>
                <c:pt idx="713">
                  <c:v>60</c:v>
                </c:pt>
                <c:pt idx="714">
                  <c:v>60</c:v>
                </c:pt>
                <c:pt idx="715">
                  <c:v>60</c:v>
                </c:pt>
                <c:pt idx="716">
                  <c:v>60</c:v>
                </c:pt>
                <c:pt idx="717">
                  <c:v>60</c:v>
                </c:pt>
                <c:pt idx="718">
                  <c:v>60</c:v>
                </c:pt>
                <c:pt idx="719">
                  <c:v>60</c:v>
                </c:pt>
                <c:pt idx="720">
                  <c:v>60</c:v>
                </c:pt>
                <c:pt idx="721">
                  <c:v>60</c:v>
                </c:pt>
                <c:pt idx="722">
                  <c:v>60</c:v>
                </c:pt>
                <c:pt idx="723">
                  <c:v>60</c:v>
                </c:pt>
                <c:pt idx="724">
                  <c:v>60</c:v>
                </c:pt>
                <c:pt idx="725">
                  <c:v>60</c:v>
                </c:pt>
                <c:pt idx="726">
                  <c:v>60</c:v>
                </c:pt>
                <c:pt idx="727">
                  <c:v>60</c:v>
                </c:pt>
                <c:pt idx="728">
                  <c:v>60</c:v>
                </c:pt>
                <c:pt idx="729">
                  <c:v>60</c:v>
                </c:pt>
                <c:pt idx="730">
                  <c:v>60</c:v>
                </c:pt>
                <c:pt idx="731">
                  <c:v>60</c:v>
                </c:pt>
                <c:pt idx="732">
                  <c:v>60</c:v>
                </c:pt>
                <c:pt idx="733">
                  <c:v>60</c:v>
                </c:pt>
                <c:pt idx="734">
                  <c:v>60</c:v>
                </c:pt>
              </c:numCache>
            </c:numRef>
          </c:cat>
          <c:val>
            <c:numRef>
              <c:f>'Adaptiveness VAF OOD'!$I$2:$I$737</c:f>
              <c:numCache>
                <c:formatCode>General</c:formatCode>
                <c:ptCount val="736"/>
                <c:pt idx="0">
                  <c:v>0.59399999999999997</c:v>
                </c:pt>
                <c:pt idx="1">
                  <c:v>0.41299999999999998</c:v>
                </c:pt>
                <c:pt idx="2">
                  <c:v>0.42599999999999999</c:v>
                </c:pt>
                <c:pt idx="3">
                  <c:v>0.316</c:v>
                </c:pt>
                <c:pt idx="4">
                  <c:v>0.40300000000000002</c:v>
                </c:pt>
                <c:pt idx="5">
                  <c:v>0.36899999999999999</c:v>
                </c:pt>
                <c:pt idx="6">
                  <c:v>0.36099999999999999</c:v>
                </c:pt>
                <c:pt idx="7">
                  <c:v>0.442</c:v>
                </c:pt>
                <c:pt idx="8">
                  <c:v>0.219</c:v>
                </c:pt>
                <c:pt idx="9">
                  <c:v>0.35599999999999998</c:v>
                </c:pt>
                <c:pt idx="10">
                  <c:v>0.36599999999999999</c:v>
                </c:pt>
                <c:pt idx="11">
                  <c:v>0.40100000000000002</c:v>
                </c:pt>
                <c:pt idx="12">
                  <c:v>0.38200000000000001</c:v>
                </c:pt>
                <c:pt idx="13">
                  <c:v>0.33900000000000002</c:v>
                </c:pt>
                <c:pt idx="14">
                  <c:v>0.33800000000000002</c:v>
                </c:pt>
                <c:pt idx="15">
                  <c:v>0.25600000000000001</c:v>
                </c:pt>
                <c:pt idx="16">
                  <c:v>0.65200000000000002</c:v>
                </c:pt>
                <c:pt idx="17">
                  <c:v>0.39</c:v>
                </c:pt>
                <c:pt idx="18">
                  <c:v>0.438</c:v>
                </c:pt>
                <c:pt idx="19">
                  <c:v>0.29499999999999998</c:v>
                </c:pt>
                <c:pt idx="20">
                  <c:v>0.54600000000000004</c:v>
                </c:pt>
                <c:pt idx="21">
                  <c:v>0.26600000000000001</c:v>
                </c:pt>
                <c:pt idx="22">
                  <c:v>0.26400000000000001</c:v>
                </c:pt>
                <c:pt idx="23">
                  <c:v>0.39400000000000002</c:v>
                </c:pt>
                <c:pt idx="24">
                  <c:v>0.47299999999999998</c:v>
                </c:pt>
                <c:pt idx="25">
                  <c:v>0.504</c:v>
                </c:pt>
                <c:pt idx="26">
                  <c:v>0.247</c:v>
                </c:pt>
                <c:pt idx="27">
                  <c:v>0.48599999999999999</c:v>
                </c:pt>
                <c:pt idx="28">
                  <c:v>0.40300000000000002</c:v>
                </c:pt>
                <c:pt idx="29">
                  <c:v>0.29799999999999999</c:v>
                </c:pt>
                <c:pt idx="30">
                  <c:v>0.53100000000000003</c:v>
                </c:pt>
                <c:pt idx="31">
                  <c:v>0.48099999999999998</c:v>
                </c:pt>
                <c:pt idx="32">
                  <c:v>0.46</c:v>
                </c:pt>
                <c:pt idx="33">
                  <c:v>0.432</c:v>
                </c:pt>
                <c:pt idx="34">
                  <c:v>0.53300000000000003</c:v>
                </c:pt>
                <c:pt idx="35">
                  <c:v>0.378</c:v>
                </c:pt>
                <c:pt idx="36">
                  <c:v>0.22500000000000001</c:v>
                </c:pt>
                <c:pt idx="37">
                  <c:v>0.48899999999999999</c:v>
                </c:pt>
                <c:pt idx="38">
                  <c:v>0.19900000000000001</c:v>
                </c:pt>
                <c:pt idx="39">
                  <c:v>8.2000000000000003E-2</c:v>
                </c:pt>
                <c:pt idx="40">
                  <c:v>0.54800000000000004</c:v>
                </c:pt>
                <c:pt idx="41">
                  <c:v>0.36899999999999999</c:v>
                </c:pt>
                <c:pt idx="42">
                  <c:v>0.13500000000000001</c:v>
                </c:pt>
                <c:pt idx="43">
                  <c:v>0.28999999999999998</c:v>
                </c:pt>
                <c:pt idx="44">
                  <c:v>0.45800000000000002</c:v>
                </c:pt>
                <c:pt idx="45">
                  <c:v>0.39300000000000002</c:v>
                </c:pt>
                <c:pt idx="46">
                  <c:v>0.71199999999999997</c:v>
                </c:pt>
                <c:pt idx="47">
                  <c:v>0.57399999999999995</c:v>
                </c:pt>
                <c:pt idx="48">
                  <c:v>0.45500000000000002</c:v>
                </c:pt>
                <c:pt idx="49">
                  <c:v>9.4E-2</c:v>
                </c:pt>
                <c:pt idx="50">
                  <c:v>0.14199999999999999</c:v>
                </c:pt>
                <c:pt idx="51">
                  <c:v>0.16700000000000001</c:v>
                </c:pt>
                <c:pt idx="52">
                  <c:v>0.45500000000000002</c:v>
                </c:pt>
                <c:pt idx="53">
                  <c:v>0.45</c:v>
                </c:pt>
                <c:pt idx="54">
                  <c:v>0.13400000000000001</c:v>
                </c:pt>
                <c:pt idx="55">
                  <c:v>0.108</c:v>
                </c:pt>
                <c:pt idx="56">
                  <c:v>5.5E-2</c:v>
                </c:pt>
                <c:pt idx="57">
                  <c:v>7.4999999999999997E-2</c:v>
                </c:pt>
                <c:pt idx="58">
                  <c:v>0.08</c:v>
                </c:pt>
                <c:pt idx="59">
                  <c:v>0.14499999999999999</c:v>
                </c:pt>
                <c:pt idx="60">
                  <c:v>0.16</c:v>
                </c:pt>
                <c:pt idx="61">
                  <c:v>0.58599999999999997</c:v>
                </c:pt>
                <c:pt idx="62">
                  <c:v>5.5E-2</c:v>
                </c:pt>
                <c:pt idx="63">
                  <c:v>0.17499999999999999</c:v>
                </c:pt>
                <c:pt idx="64">
                  <c:v>0.45</c:v>
                </c:pt>
                <c:pt idx="65">
                  <c:v>0.57099999999999995</c:v>
                </c:pt>
                <c:pt idx="66">
                  <c:v>-8.0000000000000002E-3</c:v>
                </c:pt>
                <c:pt idx="67">
                  <c:v>-6.0000000000000001E-3</c:v>
                </c:pt>
                <c:pt idx="68">
                  <c:v>-1E-3</c:v>
                </c:pt>
                <c:pt idx="69">
                  <c:v>1.7999999999999999E-2</c:v>
                </c:pt>
                <c:pt idx="70">
                  <c:v>0.53900000000000003</c:v>
                </c:pt>
                <c:pt idx="71">
                  <c:v>-8.3000000000000004E-2</c:v>
                </c:pt>
                <c:pt idx="72">
                  <c:v>-0.107</c:v>
                </c:pt>
                <c:pt idx="73">
                  <c:v>-0.108</c:v>
                </c:pt>
                <c:pt idx="74">
                  <c:v>-3.3000000000000002E-2</c:v>
                </c:pt>
                <c:pt idx="75">
                  <c:v>-2.1000000000000001E-2</c:v>
                </c:pt>
                <c:pt idx="76">
                  <c:v>-0.22500000000000001</c:v>
                </c:pt>
                <c:pt idx="77">
                  <c:v>0.55300000000000005</c:v>
                </c:pt>
                <c:pt idx="78">
                  <c:v>0.61299999999999999</c:v>
                </c:pt>
                <c:pt idx="79">
                  <c:v>-0.123</c:v>
                </c:pt>
                <c:pt idx="80">
                  <c:v>0.52</c:v>
                </c:pt>
                <c:pt idx="81">
                  <c:v>0.56499999999999995</c:v>
                </c:pt>
                <c:pt idx="82">
                  <c:v>0.52800000000000002</c:v>
                </c:pt>
                <c:pt idx="83">
                  <c:v>-6.8000000000000005E-2</c:v>
                </c:pt>
                <c:pt idx="84">
                  <c:v>0.55300000000000005</c:v>
                </c:pt>
                <c:pt idx="85">
                  <c:v>-0.121</c:v>
                </c:pt>
                <c:pt idx="86">
                  <c:v>0.67</c:v>
                </c:pt>
                <c:pt idx="87">
                  <c:v>-0.14899999999999999</c:v>
                </c:pt>
                <c:pt idx="88">
                  <c:v>-3.9E-2</c:v>
                </c:pt>
                <c:pt idx="89">
                  <c:v>-8.5000000000000006E-2</c:v>
                </c:pt>
                <c:pt idx="90">
                  <c:v>-4.2000000000000003E-2</c:v>
                </c:pt>
                <c:pt idx="91">
                  <c:v>-0.28199999999999997</c:v>
                </c:pt>
                <c:pt idx="92">
                  <c:v>-7.0000000000000007E-2</c:v>
                </c:pt>
                <c:pt idx="93">
                  <c:v>0.68200000000000005</c:v>
                </c:pt>
                <c:pt idx="94">
                  <c:v>-0.13100000000000001</c:v>
                </c:pt>
                <c:pt idx="95">
                  <c:v>0.77800000000000002</c:v>
                </c:pt>
                <c:pt idx="96">
                  <c:v>0.42599999999999999</c:v>
                </c:pt>
                <c:pt idx="97">
                  <c:v>0.47299999999999998</c:v>
                </c:pt>
                <c:pt idx="98">
                  <c:v>0.72299999999999998</c:v>
                </c:pt>
                <c:pt idx="99">
                  <c:v>-0.217</c:v>
                </c:pt>
                <c:pt idx="100">
                  <c:v>-0.28100000000000003</c:v>
                </c:pt>
                <c:pt idx="101">
                  <c:v>-0.313</c:v>
                </c:pt>
                <c:pt idx="102">
                  <c:v>0.61</c:v>
                </c:pt>
                <c:pt idx="103">
                  <c:v>0.64</c:v>
                </c:pt>
                <c:pt idx="104">
                  <c:v>-0.17</c:v>
                </c:pt>
                <c:pt idx="105">
                  <c:v>0.81299999999999994</c:v>
                </c:pt>
                <c:pt idx="106">
                  <c:v>-0.16700000000000001</c:v>
                </c:pt>
                <c:pt idx="107">
                  <c:v>-0.23</c:v>
                </c:pt>
                <c:pt idx="108">
                  <c:v>-0.314</c:v>
                </c:pt>
                <c:pt idx="109">
                  <c:v>-0.16900000000000001</c:v>
                </c:pt>
                <c:pt idx="110">
                  <c:v>0.60799999999999998</c:v>
                </c:pt>
                <c:pt idx="111">
                  <c:v>-0.28399999999999997</c:v>
                </c:pt>
                <c:pt idx="112">
                  <c:v>-0.158</c:v>
                </c:pt>
                <c:pt idx="113">
                  <c:v>0.70599999999999996</c:v>
                </c:pt>
                <c:pt idx="114">
                  <c:v>0.71799999999999997</c:v>
                </c:pt>
                <c:pt idx="115">
                  <c:v>0.58699999999999997</c:v>
                </c:pt>
                <c:pt idx="116">
                  <c:v>-0.32300000000000001</c:v>
                </c:pt>
                <c:pt idx="117">
                  <c:v>-0.17</c:v>
                </c:pt>
                <c:pt idx="118">
                  <c:v>-0.246</c:v>
                </c:pt>
                <c:pt idx="119">
                  <c:v>-0.28499999999999998</c:v>
                </c:pt>
                <c:pt idx="120">
                  <c:v>0.85799999999999998</c:v>
                </c:pt>
                <c:pt idx="121">
                  <c:v>-0.28499999999999998</c:v>
                </c:pt>
                <c:pt idx="122">
                  <c:v>-0.46899999999999997</c:v>
                </c:pt>
                <c:pt idx="123">
                  <c:v>-0.31900000000000001</c:v>
                </c:pt>
                <c:pt idx="124">
                  <c:v>0.79900000000000004</c:v>
                </c:pt>
                <c:pt idx="125">
                  <c:v>-0.22700000000000001</c:v>
                </c:pt>
                <c:pt idx="126">
                  <c:v>0.54100000000000004</c:v>
                </c:pt>
                <c:pt idx="127">
                  <c:v>-0.316</c:v>
                </c:pt>
                <c:pt idx="128">
                  <c:v>0.73899999999999999</c:v>
                </c:pt>
                <c:pt idx="129">
                  <c:v>0.70799999999999996</c:v>
                </c:pt>
                <c:pt idx="130">
                  <c:v>0.61499999999999999</c:v>
                </c:pt>
                <c:pt idx="131">
                  <c:v>0.55500000000000005</c:v>
                </c:pt>
                <c:pt idx="132">
                  <c:v>-0.23300000000000001</c:v>
                </c:pt>
                <c:pt idx="133">
                  <c:v>0.55300000000000005</c:v>
                </c:pt>
                <c:pt idx="134">
                  <c:v>0.81299999999999994</c:v>
                </c:pt>
                <c:pt idx="135">
                  <c:v>0.873</c:v>
                </c:pt>
                <c:pt idx="136">
                  <c:v>-0.27900000000000003</c:v>
                </c:pt>
                <c:pt idx="137">
                  <c:v>-0.41</c:v>
                </c:pt>
                <c:pt idx="138">
                  <c:v>-0.48399999999999999</c:v>
                </c:pt>
                <c:pt idx="139">
                  <c:v>-0.188</c:v>
                </c:pt>
                <c:pt idx="140">
                  <c:v>0.85899999999999999</c:v>
                </c:pt>
                <c:pt idx="141">
                  <c:v>-0.377</c:v>
                </c:pt>
                <c:pt idx="142">
                  <c:v>0.82299999999999995</c:v>
                </c:pt>
                <c:pt idx="143">
                  <c:v>-0.505</c:v>
                </c:pt>
                <c:pt idx="144">
                  <c:v>-0.44600000000000001</c:v>
                </c:pt>
                <c:pt idx="145">
                  <c:v>-0.38600000000000001</c:v>
                </c:pt>
                <c:pt idx="146">
                  <c:v>0.96099999999999997</c:v>
                </c:pt>
                <c:pt idx="147">
                  <c:v>-0.55400000000000005</c:v>
                </c:pt>
                <c:pt idx="148">
                  <c:v>-0.47199999999999998</c:v>
                </c:pt>
                <c:pt idx="149">
                  <c:v>0.84</c:v>
                </c:pt>
                <c:pt idx="150">
                  <c:v>-0.36599999999999999</c:v>
                </c:pt>
                <c:pt idx="151">
                  <c:v>-0.42</c:v>
                </c:pt>
                <c:pt idx="152">
                  <c:v>-0.39800000000000002</c:v>
                </c:pt>
                <c:pt idx="153">
                  <c:v>-0.36799999999999999</c:v>
                </c:pt>
                <c:pt idx="154">
                  <c:v>-0.45100000000000001</c:v>
                </c:pt>
                <c:pt idx="155">
                  <c:v>-0.621</c:v>
                </c:pt>
                <c:pt idx="156">
                  <c:v>-0.54500000000000004</c:v>
                </c:pt>
                <c:pt idx="157">
                  <c:v>0.94699999999999995</c:v>
                </c:pt>
                <c:pt idx="158">
                  <c:v>0.749</c:v>
                </c:pt>
                <c:pt idx="159">
                  <c:v>1.032</c:v>
                </c:pt>
                <c:pt idx="160">
                  <c:v>0.78</c:v>
                </c:pt>
                <c:pt idx="161">
                  <c:v>-0.40699999999999997</c:v>
                </c:pt>
                <c:pt idx="162">
                  <c:v>0.89100000000000001</c:v>
                </c:pt>
                <c:pt idx="163">
                  <c:v>0.73799999999999999</c:v>
                </c:pt>
                <c:pt idx="164">
                  <c:v>-0.55800000000000005</c:v>
                </c:pt>
                <c:pt idx="165">
                  <c:v>0.83399999999999996</c:v>
                </c:pt>
                <c:pt idx="166">
                  <c:v>-0.56699999999999995</c:v>
                </c:pt>
                <c:pt idx="167">
                  <c:v>-0.432</c:v>
                </c:pt>
                <c:pt idx="168">
                  <c:v>0.93500000000000005</c:v>
                </c:pt>
                <c:pt idx="169">
                  <c:v>0.86399999999999999</c:v>
                </c:pt>
                <c:pt idx="170">
                  <c:v>-0.49199999999999999</c:v>
                </c:pt>
                <c:pt idx="171">
                  <c:v>-0.54700000000000004</c:v>
                </c:pt>
                <c:pt idx="172">
                  <c:v>-0.72099999999999997</c:v>
                </c:pt>
                <c:pt idx="173">
                  <c:v>-0.72199999999999998</c:v>
                </c:pt>
                <c:pt idx="174">
                  <c:v>-0.57899999999999996</c:v>
                </c:pt>
                <c:pt idx="175">
                  <c:v>0.87</c:v>
                </c:pt>
                <c:pt idx="176">
                  <c:v>-0.56899999999999995</c:v>
                </c:pt>
                <c:pt idx="177">
                  <c:v>-0.53200000000000003</c:v>
                </c:pt>
                <c:pt idx="178">
                  <c:v>0.77200000000000002</c:v>
                </c:pt>
                <c:pt idx="179">
                  <c:v>0.77700000000000002</c:v>
                </c:pt>
                <c:pt idx="180">
                  <c:v>-0.62</c:v>
                </c:pt>
                <c:pt idx="181">
                  <c:v>0.96</c:v>
                </c:pt>
                <c:pt idx="182">
                  <c:v>0.92700000000000005</c:v>
                </c:pt>
                <c:pt idx="183">
                  <c:v>-0.69</c:v>
                </c:pt>
                <c:pt idx="184">
                  <c:v>-0.753</c:v>
                </c:pt>
                <c:pt idx="185">
                  <c:v>0.95899999999999996</c:v>
                </c:pt>
                <c:pt idx="186">
                  <c:v>1.0089999999999999</c:v>
                </c:pt>
                <c:pt idx="187">
                  <c:v>0.84099999999999997</c:v>
                </c:pt>
                <c:pt idx="188">
                  <c:v>-0.60499999999999998</c:v>
                </c:pt>
                <c:pt idx="189">
                  <c:v>0.95799999999999996</c:v>
                </c:pt>
                <c:pt idx="190">
                  <c:v>-0.69299999999999995</c:v>
                </c:pt>
                <c:pt idx="191">
                  <c:v>-0.60299999999999998</c:v>
                </c:pt>
                <c:pt idx="192">
                  <c:v>-0.61199999999999999</c:v>
                </c:pt>
                <c:pt idx="193">
                  <c:v>0.85599999999999998</c:v>
                </c:pt>
                <c:pt idx="194">
                  <c:v>0.91900000000000004</c:v>
                </c:pt>
                <c:pt idx="195">
                  <c:v>0.92700000000000005</c:v>
                </c:pt>
                <c:pt idx="196">
                  <c:v>-0.495</c:v>
                </c:pt>
                <c:pt idx="197">
                  <c:v>0.89400000000000002</c:v>
                </c:pt>
                <c:pt idx="198">
                  <c:v>-0.71199999999999997</c:v>
                </c:pt>
                <c:pt idx="199">
                  <c:v>1.075</c:v>
                </c:pt>
                <c:pt idx="200">
                  <c:v>1.113</c:v>
                </c:pt>
                <c:pt idx="201">
                  <c:v>-0.90300000000000002</c:v>
                </c:pt>
                <c:pt idx="202">
                  <c:v>-0.64900000000000002</c:v>
                </c:pt>
                <c:pt idx="203">
                  <c:v>1.093</c:v>
                </c:pt>
                <c:pt idx="204">
                  <c:v>-0.73699999999999999</c:v>
                </c:pt>
                <c:pt idx="205">
                  <c:v>-0.79500000000000004</c:v>
                </c:pt>
                <c:pt idx="206">
                  <c:v>1.1579999999999999</c:v>
                </c:pt>
                <c:pt idx="207">
                  <c:v>-0.92600000000000005</c:v>
                </c:pt>
                <c:pt idx="208">
                  <c:v>-0.95</c:v>
                </c:pt>
                <c:pt idx="209">
                  <c:v>-0.73799999999999999</c:v>
                </c:pt>
                <c:pt idx="210">
                  <c:v>1.0549999999999999</c:v>
                </c:pt>
                <c:pt idx="211">
                  <c:v>1.0760000000000001</c:v>
                </c:pt>
                <c:pt idx="212">
                  <c:v>1.08</c:v>
                </c:pt>
                <c:pt idx="213">
                  <c:v>1.0740000000000001</c:v>
                </c:pt>
                <c:pt idx="214">
                  <c:v>1.1639999999999999</c:v>
                </c:pt>
                <c:pt idx="215">
                  <c:v>-0.92400000000000004</c:v>
                </c:pt>
                <c:pt idx="216">
                  <c:v>1.0329999999999999</c:v>
                </c:pt>
                <c:pt idx="217">
                  <c:v>0.95899999999999996</c:v>
                </c:pt>
                <c:pt idx="218">
                  <c:v>-0.91600000000000004</c:v>
                </c:pt>
                <c:pt idx="219">
                  <c:v>-0.93899999999999995</c:v>
                </c:pt>
                <c:pt idx="220">
                  <c:v>0.98399999999999999</c:v>
                </c:pt>
                <c:pt idx="221">
                  <c:v>1.032</c:v>
                </c:pt>
                <c:pt idx="222">
                  <c:v>1.0269999999999999</c:v>
                </c:pt>
                <c:pt idx="223">
                  <c:v>-0.90500000000000003</c:v>
                </c:pt>
                <c:pt idx="224">
                  <c:v>1.0900000000000001</c:v>
                </c:pt>
                <c:pt idx="225">
                  <c:v>-1.0580000000000001</c:v>
                </c:pt>
                <c:pt idx="226">
                  <c:v>0.872</c:v>
                </c:pt>
                <c:pt idx="227">
                  <c:v>1.1599999999999999</c:v>
                </c:pt>
                <c:pt idx="228">
                  <c:v>-0.90400000000000003</c:v>
                </c:pt>
                <c:pt idx="229">
                  <c:v>-0.96599999999999997</c:v>
                </c:pt>
                <c:pt idx="230">
                  <c:v>1.208</c:v>
                </c:pt>
                <c:pt idx="231">
                  <c:v>-1.0860000000000001</c:v>
                </c:pt>
                <c:pt idx="232">
                  <c:v>1.1140000000000001</c:v>
                </c:pt>
                <c:pt idx="233">
                  <c:v>-0.94</c:v>
                </c:pt>
                <c:pt idx="234">
                  <c:v>-0.99299999999999999</c:v>
                </c:pt>
                <c:pt idx="235">
                  <c:v>-1.0509999999999999</c:v>
                </c:pt>
                <c:pt idx="236">
                  <c:v>1.135</c:v>
                </c:pt>
                <c:pt idx="237">
                  <c:v>-1.137</c:v>
                </c:pt>
                <c:pt idx="238">
                  <c:v>0.995</c:v>
                </c:pt>
                <c:pt idx="239">
                  <c:v>1.1719999999999999</c:v>
                </c:pt>
                <c:pt idx="240">
                  <c:v>1.0860000000000001</c:v>
                </c:pt>
                <c:pt idx="241">
                  <c:v>0.85</c:v>
                </c:pt>
                <c:pt idx="242">
                  <c:v>-0.94199999999999995</c:v>
                </c:pt>
                <c:pt idx="243">
                  <c:v>-0.996</c:v>
                </c:pt>
                <c:pt idx="244">
                  <c:v>-1.097</c:v>
                </c:pt>
                <c:pt idx="245">
                  <c:v>1.22</c:v>
                </c:pt>
                <c:pt idx="246">
                  <c:v>-0.99</c:v>
                </c:pt>
                <c:pt idx="247">
                  <c:v>-1.1659999999999999</c:v>
                </c:pt>
                <c:pt idx="248">
                  <c:v>1.1140000000000001</c:v>
                </c:pt>
                <c:pt idx="249">
                  <c:v>-0.997</c:v>
                </c:pt>
                <c:pt idx="250">
                  <c:v>-1.0209999999999999</c:v>
                </c:pt>
                <c:pt idx="251">
                  <c:v>1.42</c:v>
                </c:pt>
                <c:pt idx="252">
                  <c:v>-1.0129999999999999</c:v>
                </c:pt>
                <c:pt idx="253">
                  <c:v>-0.91</c:v>
                </c:pt>
                <c:pt idx="254">
                  <c:v>1.2769999999999999</c:v>
                </c:pt>
                <c:pt idx="255">
                  <c:v>-1.292</c:v>
                </c:pt>
                <c:pt idx="256">
                  <c:v>1.3380000000000001</c:v>
                </c:pt>
                <c:pt idx="257">
                  <c:v>-1.1140000000000001</c:v>
                </c:pt>
                <c:pt idx="258">
                  <c:v>1.3440000000000001</c:v>
                </c:pt>
                <c:pt idx="259">
                  <c:v>1.1890000000000001</c:v>
                </c:pt>
                <c:pt idx="260">
                  <c:v>-1.196</c:v>
                </c:pt>
                <c:pt idx="261">
                  <c:v>1.2230000000000001</c:v>
                </c:pt>
                <c:pt idx="262">
                  <c:v>1.1930000000000001</c:v>
                </c:pt>
                <c:pt idx="263">
                  <c:v>-1.1040000000000001</c:v>
                </c:pt>
                <c:pt idx="264">
                  <c:v>-1.2030000000000001</c:v>
                </c:pt>
                <c:pt idx="265">
                  <c:v>-1.3260000000000001</c:v>
                </c:pt>
                <c:pt idx="266">
                  <c:v>-1.28</c:v>
                </c:pt>
                <c:pt idx="267">
                  <c:v>1.1120000000000001</c:v>
                </c:pt>
                <c:pt idx="268">
                  <c:v>1.103</c:v>
                </c:pt>
                <c:pt idx="269">
                  <c:v>-1.099</c:v>
                </c:pt>
                <c:pt idx="270">
                  <c:v>1.1020000000000001</c:v>
                </c:pt>
                <c:pt idx="271">
                  <c:v>-1.27</c:v>
                </c:pt>
                <c:pt idx="272">
                  <c:v>1.085</c:v>
                </c:pt>
                <c:pt idx="273">
                  <c:v>-1.2529999999999999</c:v>
                </c:pt>
                <c:pt idx="274">
                  <c:v>1.151</c:v>
                </c:pt>
                <c:pt idx="275">
                  <c:v>-1.1579999999999999</c:v>
                </c:pt>
                <c:pt idx="276">
                  <c:v>1.194</c:v>
                </c:pt>
                <c:pt idx="277">
                  <c:v>-1.181</c:v>
                </c:pt>
                <c:pt idx="278">
                  <c:v>-1.278</c:v>
                </c:pt>
                <c:pt idx="279">
                  <c:v>1.3939999999999999</c:v>
                </c:pt>
                <c:pt idx="280">
                  <c:v>-1.296</c:v>
                </c:pt>
                <c:pt idx="281">
                  <c:v>-1.4179999999999999</c:v>
                </c:pt>
                <c:pt idx="282">
                  <c:v>1.0209999999999999</c:v>
                </c:pt>
                <c:pt idx="283">
                  <c:v>-1.3380000000000001</c:v>
                </c:pt>
                <c:pt idx="284">
                  <c:v>1.3069999999999999</c:v>
                </c:pt>
                <c:pt idx="285">
                  <c:v>-1.413</c:v>
                </c:pt>
                <c:pt idx="286">
                  <c:v>-1.347</c:v>
                </c:pt>
                <c:pt idx="287">
                  <c:v>1.2649999999999999</c:v>
                </c:pt>
                <c:pt idx="288">
                  <c:v>-1.1379999999999999</c:v>
                </c:pt>
                <c:pt idx="289">
                  <c:v>1.2669999999999999</c:v>
                </c:pt>
                <c:pt idx="290">
                  <c:v>1.508</c:v>
                </c:pt>
                <c:pt idx="291">
                  <c:v>-1.4850000000000001</c:v>
                </c:pt>
                <c:pt idx="292">
                  <c:v>1.3120000000000001</c:v>
                </c:pt>
                <c:pt idx="293">
                  <c:v>1.4850000000000001</c:v>
                </c:pt>
                <c:pt idx="294">
                  <c:v>1.4379999999999999</c:v>
                </c:pt>
                <c:pt idx="295">
                  <c:v>-1.42</c:v>
                </c:pt>
                <c:pt idx="296">
                  <c:v>1.429</c:v>
                </c:pt>
                <c:pt idx="297">
                  <c:v>-1.41</c:v>
                </c:pt>
                <c:pt idx="298">
                  <c:v>1.3480000000000001</c:v>
                </c:pt>
                <c:pt idx="299">
                  <c:v>-1.3220000000000001</c:v>
                </c:pt>
                <c:pt idx="300">
                  <c:v>1.552</c:v>
                </c:pt>
                <c:pt idx="301">
                  <c:v>1.379</c:v>
                </c:pt>
                <c:pt idx="302">
                  <c:v>-1.335</c:v>
                </c:pt>
                <c:pt idx="303">
                  <c:v>-1.4590000000000001</c:v>
                </c:pt>
                <c:pt idx="304">
                  <c:v>-1.5840000000000001</c:v>
                </c:pt>
                <c:pt idx="305">
                  <c:v>1.2789999999999999</c:v>
                </c:pt>
                <c:pt idx="306">
                  <c:v>-1.3540000000000001</c:v>
                </c:pt>
                <c:pt idx="307">
                  <c:v>1.359</c:v>
                </c:pt>
                <c:pt idx="308">
                  <c:v>-1.3740000000000001</c:v>
                </c:pt>
                <c:pt idx="309">
                  <c:v>1.2649999999999999</c:v>
                </c:pt>
                <c:pt idx="310">
                  <c:v>-1.617</c:v>
                </c:pt>
                <c:pt idx="311">
                  <c:v>-1.33</c:v>
                </c:pt>
                <c:pt idx="312">
                  <c:v>1.647</c:v>
                </c:pt>
                <c:pt idx="313">
                  <c:v>-1.4059999999999999</c:v>
                </c:pt>
                <c:pt idx="314">
                  <c:v>-1.381</c:v>
                </c:pt>
                <c:pt idx="315">
                  <c:v>-1.407</c:v>
                </c:pt>
                <c:pt idx="316">
                  <c:v>1.5940000000000001</c:v>
                </c:pt>
                <c:pt idx="317">
                  <c:v>1.278</c:v>
                </c:pt>
                <c:pt idx="318">
                  <c:v>1.4279999999999999</c:v>
                </c:pt>
                <c:pt idx="319">
                  <c:v>1.474</c:v>
                </c:pt>
                <c:pt idx="320">
                  <c:v>-1.512</c:v>
                </c:pt>
                <c:pt idx="321">
                  <c:v>-1.5860000000000001</c:v>
                </c:pt>
                <c:pt idx="322">
                  <c:v>-1.2769999999999999</c:v>
                </c:pt>
                <c:pt idx="323">
                  <c:v>1.302</c:v>
                </c:pt>
                <c:pt idx="324">
                  <c:v>-1.4570000000000001</c:v>
                </c:pt>
                <c:pt idx="325">
                  <c:v>1.419</c:v>
                </c:pt>
                <c:pt idx="326">
                  <c:v>1.3049999999999999</c:v>
                </c:pt>
                <c:pt idx="327">
                  <c:v>1.373</c:v>
                </c:pt>
                <c:pt idx="328">
                  <c:v>1.554</c:v>
                </c:pt>
                <c:pt idx="329">
                  <c:v>-1.5469999999999999</c:v>
                </c:pt>
                <c:pt idx="330">
                  <c:v>-1.556</c:v>
                </c:pt>
                <c:pt idx="331">
                  <c:v>1.33</c:v>
                </c:pt>
                <c:pt idx="332">
                  <c:v>-1.58</c:v>
                </c:pt>
                <c:pt idx="333">
                  <c:v>1.4470000000000001</c:v>
                </c:pt>
                <c:pt idx="334">
                  <c:v>-1.7130000000000001</c:v>
                </c:pt>
                <c:pt idx="335">
                  <c:v>-1.708</c:v>
                </c:pt>
                <c:pt idx="336">
                  <c:v>1.4259999999999999</c:v>
                </c:pt>
                <c:pt idx="337">
                  <c:v>-1.669</c:v>
                </c:pt>
                <c:pt idx="338">
                  <c:v>1.724</c:v>
                </c:pt>
                <c:pt idx="339">
                  <c:v>1.5529999999999999</c:v>
                </c:pt>
                <c:pt idx="340">
                  <c:v>-1.502</c:v>
                </c:pt>
                <c:pt idx="341">
                  <c:v>-1.724</c:v>
                </c:pt>
                <c:pt idx="342">
                  <c:v>1.649</c:v>
                </c:pt>
                <c:pt idx="343">
                  <c:v>-1.7030000000000001</c:v>
                </c:pt>
                <c:pt idx="344">
                  <c:v>-1.5289999999999999</c:v>
                </c:pt>
                <c:pt idx="345">
                  <c:v>1.476</c:v>
                </c:pt>
                <c:pt idx="346">
                  <c:v>1.52</c:v>
                </c:pt>
                <c:pt idx="347">
                  <c:v>-1.8380000000000001</c:v>
                </c:pt>
                <c:pt idx="348">
                  <c:v>-1.611</c:v>
                </c:pt>
                <c:pt idx="349">
                  <c:v>1.482</c:v>
                </c:pt>
                <c:pt idx="350">
                  <c:v>1.7030000000000001</c:v>
                </c:pt>
                <c:pt idx="351">
                  <c:v>-1.5660000000000001</c:v>
                </c:pt>
                <c:pt idx="352">
                  <c:v>-1.782</c:v>
                </c:pt>
                <c:pt idx="353">
                  <c:v>-1.8320000000000001</c:v>
                </c:pt>
                <c:pt idx="354">
                  <c:v>-1.68</c:v>
                </c:pt>
                <c:pt idx="355">
                  <c:v>1.5549999999999999</c:v>
                </c:pt>
                <c:pt idx="356">
                  <c:v>-1.5549999999999999</c:v>
                </c:pt>
                <c:pt idx="357">
                  <c:v>-1.9510000000000001</c:v>
                </c:pt>
                <c:pt idx="358">
                  <c:v>-1.6619999999999999</c:v>
                </c:pt>
                <c:pt idx="359">
                  <c:v>-1.708</c:v>
                </c:pt>
                <c:pt idx="360">
                  <c:v>-1.6919999999999999</c:v>
                </c:pt>
                <c:pt idx="361">
                  <c:v>1.3360000000000001</c:v>
                </c:pt>
                <c:pt idx="362">
                  <c:v>-1.8580000000000001</c:v>
                </c:pt>
                <c:pt idx="363">
                  <c:v>-1.7729999999999999</c:v>
                </c:pt>
                <c:pt idx="364">
                  <c:v>1.714</c:v>
                </c:pt>
                <c:pt idx="365">
                  <c:v>-1.778</c:v>
                </c:pt>
                <c:pt idx="366">
                  <c:v>-1.84</c:v>
                </c:pt>
                <c:pt idx="367">
                  <c:v>-1.873</c:v>
                </c:pt>
                <c:pt idx="368">
                  <c:v>1.671</c:v>
                </c:pt>
                <c:pt idx="369">
                  <c:v>-1.927</c:v>
                </c:pt>
                <c:pt idx="370">
                  <c:v>1.7370000000000001</c:v>
                </c:pt>
                <c:pt idx="371">
                  <c:v>-1.8140000000000001</c:v>
                </c:pt>
                <c:pt idx="372">
                  <c:v>-1.8129999999999999</c:v>
                </c:pt>
                <c:pt idx="373">
                  <c:v>-1.8320000000000001</c:v>
                </c:pt>
                <c:pt idx="374">
                  <c:v>-1.9470000000000001</c:v>
                </c:pt>
                <c:pt idx="375">
                  <c:v>-1.964</c:v>
                </c:pt>
                <c:pt idx="376">
                  <c:v>1.518</c:v>
                </c:pt>
                <c:pt idx="377">
                  <c:v>1.7689999999999999</c:v>
                </c:pt>
                <c:pt idx="378">
                  <c:v>1.623</c:v>
                </c:pt>
                <c:pt idx="379">
                  <c:v>-1.91</c:v>
                </c:pt>
                <c:pt idx="380">
                  <c:v>1.7010000000000001</c:v>
                </c:pt>
                <c:pt idx="381">
                  <c:v>-1.875</c:v>
                </c:pt>
                <c:pt idx="382">
                  <c:v>-1.998</c:v>
                </c:pt>
                <c:pt idx="383">
                  <c:v>-2.0249999999999999</c:v>
                </c:pt>
                <c:pt idx="384">
                  <c:v>-1.905</c:v>
                </c:pt>
                <c:pt idx="385">
                  <c:v>-2.0179999999999998</c:v>
                </c:pt>
                <c:pt idx="386">
                  <c:v>1.571</c:v>
                </c:pt>
                <c:pt idx="387">
                  <c:v>1.63</c:v>
                </c:pt>
                <c:pt idx="388">
                  <c:v>-2.117</c:v>
                </c:pt>
                <c:pt idx="389">
                  <c:v>-2.1160000000000001</c:v>
                </c:pt>
                <c:pt idx="390">
                  <c:v>-1.966</c:v>
                </c:pt>
                <c:pt idx="391">
                  <c:v>-1.9810000000000001</c:v>
                </c:pt>
                <c:pt idx="392">
                  <c:v>-2.0430000000000001</c:v>
                </c:pt>
                <c:pt idx="393">
                  <c:v>-2.0539999999999998</c:v>
                </c:pt>
                <c:pt idx="394">
                  <c:v>1.915</c:v>
                </c:pt>
                <c:pt idx="395">
                  <c:v>-2.1840000000000002</c:v>
                </c:pt>
                <c:pt idx="396">
                  <c:v>-2.077</c:v>
                </c:pt>
                <c:pt idx="397">
                  <c:v>1.5229999999999999</c:v>
                </c:pt>
                <c:pt idx="398">
                  <c:v>-1.9810000000000001</c:v>
                </c:pt>
                <c:pt idx="399">
                  <c:v>1.7450000000000001</c:v>
                </c:pt>
                <c:pt idx="400">
                  <c:v>-2.3290000000000002</c:v>
                </c:pt>
                <c:pt idx="401">
                  <c:v>-2.06</c:v>
                </c:pt>
                <c:pt idx="402">
                  <c:v>1.516</c:v>
                </c:pt>
                <c:pt idx="403">
                  <c:v>1.9139999999999999</c:v>
                </c:pt>
                <c:pt idx="404">
                  <c:v>-2.121</c:v>
                </c:pt>
                <c:pt idx="405">
                  <c:v>-2.101</c:v>
                </c:pt>
                <c:pt idx="406">
                  <c:v>1.724</c:v>
                </c:pt>
                <c:pt idx="407">
                  <c:v>1.5609999999999999</c:v>
                </c:pt>
                <c:pt idx="408">
                  <c:v>1.718</c:v>
                </c:pt>
                <c:pt idx="409">
                  <c:v>-2.1190000000000002</c:v>
                </c:pt>
                <c:pt idx="410">
                  <c:v>1.7050000000000001</c:v>
                </c:pt>
                <c:pt idx="411">
                  <c:v>1.6870000000000001</c:v>
                </c:pt>
                <c:pt idx="412">
                  <c:v>-2.0609999999999999</c:v>
                </c:pt>
                <c:pt idx="413">
                  <c:v>1.629</c:v>
                </c:pt>
                <c:pt idx="414">
                  <c:v>-2.1230000000000002</c:v>
                </c:pt>
                <c:pt idx="415">
                  <c:v>-2.0870000000000002</c:v>
                </c:pt>
                <c:pt idx="416">
                  <c:v>1.8160000000000001</c:v>
                </c:pt>
                <c:pt idx="417">
                  <c:v>1.7849999999999999</c:v>
                </c:pt>
                <c:pt idx="418">
                  <c:v>-2.0579999999999998</c:v>
                </c:pt>
                <c:pt idx="419">
                  <c:v>-2.0259999999999998</c:v>
                </c:pt>
                <c:pt idx="420">
                  <c:v>1.899</c:v>
                </c:pt>
                <c:pt idx="421">
                  <c:v>-2.161</c:v>
                </c:pt>
                <c:pt idx="422">
                  <c:v>-2.149</c:v>
                </c:pt>
                <c:pt idx="423">
                  <c:v>1.84</c:v>
                </c:pt>
                <c:pt idx="424">
                  <c:v>-2.2879999999999998</c:v>
                </c:pt>
                <c:pt idx="425">
                  <c:v>-1.7869999999999999</c:v>
                </c:pt>
                <c:pt idx="426">
                  <c:v>-2.145</c:v>
                </c:pt>
                <c:pt idx="427">
                  <c:v>1.6759999999999999</c:v>
                </c:pt>
                <c:pt idx="428">
                  <c:v>-2.1669999999999998</c:v>
                </c:pt>
                <c:pt idx="429">
                  <c:v>1.8280000000000001</c:v>
                </c:pt>
                <c:pt idx="430">
                  <c:v>1.7909999999999999</c:v>
                </c:pt>
                <c:pt idx="431">
                  <c:v>-2.2959999999999998</c:v>
                </c:pt>
                <c:pt idx="432">
                  <c:v>1.9910000000000001</c:v>
                </c:pt>
                <c:pt idx="433">
                  <c:v>1.8839999999999999</c:v>
                </c:pt>
                <c:pt idx="434">
                  <c:v>1.9119999999999999</c:v>
                </c:pt>
                <c:pt idx="435">
                  <c:v>-2.339</c:v>
                </c:pt>
                <c:pt idx="436">
                  <c:v>1.8720000000000001</c:v>
                </c:pt>
                <c:pt idx="437">
                  <c:v>-1.2E-2</c:v>
                </c:pt>
                <c:pt idx="438">
                  <c:v>0.20899999999999999</c:v>
                </c:pt>
                <c:pt idx="439">
                  <c:v>0.24299999999999999</c:v>
                </c:pt>
                <c:pt idx="440">
                  <c:v>1.5409999999999999</c:v>
                </c:pt>
                <c:pt idx="441">
                  <c:v>0.441</c:v>
                </c:pt>
                <c:pt idx="442">
                  <c:v>0.91800000000000004</c:v>
                </c:pt>
                <c:pt idx="443">
                  <c:v>0.252</c:v>
                </c:pt>
                <c:pt idx="444">
                  <c:v>0.192</c:v>
                </c:pt>
                <c:pt idx="445">
                  <c:v>0.97899999999999998</c:v>
                </c:pt>
                <c:pt idx="446">
                  <c:v>1.08</c:v>
                </c:pt>
                <c:pt idx="447">
                  <c:v>0.248</c:v>
                </c:pt>
                <c:pt idx="448">
                  <c:v>0.98899999999999999</c:v>
                </c:pt>
                <c:pt idx="449">
                  <c:v>1.7989999999999999</c:v>
                </c:pt>
                <c:pt idx="450">
                  <c:v>0.38200000000000001</c:v>
                </c:pt>
                <c:pt idx="451">
                  <c:v>1.161</c:v>
                </c:pt>
                <c:pt idx="452">
                  <c:v>0.88900000000000001</c:v>
                </c:pt>
                <c:pt idx="453">
                  <c:v>0.81899999999999995</c:v>
                </c:pt>
                <c:pt idx="454">
                  <c:v>0.45</c:v>
                </c:pt>
                <c:pt idx="455">
                  <c:v>0.28899999999999998</c:v>
                </c:pt>
                <c:pt idx="456">
                  <c:v>0.41899999999999998</c:v>
                </c:pt>
                <c:pt idx="457">
                  <c:v>0.24399999999999999</c:v>
                </c:pt>
                <c:pt idx="458">
                  <c:v>0.313</c:v>
                </c:pt>
                <c:pt idx="459">
                  <c:v>0.30199999999999999</c:v>
                </c:pt>
                <c:pt idx="460">
                  <c:v>0.48799999999999999</c:v>
                </c:pt>
                <c:pt idx="461">
                  <c:v>0.878</c:v>
                </c:pt>
                <c:pt idx="462">
                  <c:v>0.29899999999999999</c:v>
                </c:pt>
                <c:pt idx="463">
                  <c:v>1.53</c:v>
                </c:pt>
                <c:pt idx="464">
                  <c:v>0.439</c:v>
                </c:pt>
                <c:pt idx="465">
                  <c:v>0.36899999999999999</c:v>
                </c:pt>
                <c:pt idx="466">
                  <c:v>0.31900000000000001</c:v>
                </c:pt>
                <c:pt idx="467">
                  <c:v>0.28599999999999998</c:v>
                </c:pt>
                <c:pt idx="468">
                  <c:v>1.9330000000000001</c:v>
                </c:pt>
                <c:pt idx="469">
                  <c:v>1.8220000000000001</c:v>
                </c:pt>
                <c:pt idx="470">
                  <c:v>0.36099999999999999</c:v>
                </c:pt>
                <c:pt idx="471">
                  <c:v>0.40899999999999997</c:v>
                </c:pt>
                <c:pt idx="472">
                  <c:v>1.657</c:v>
                </c:pt>
                <c:pt idx="473">
                  <c:v>1.214</c:v>
                </c:pt>
                <c:pt idx="474">
                  <c:v>0.23300000000000001</c:v>
                </c:pt>
                <c:pt idx="475">
                  <c:v>0.89700000000000002</c:v>
                </c:pt>
                <c:pt idx="476">
                  <c:v>0.38100000000000001</c:v>
                </c:pt>
                <c:pt idx="477">
                  <c:v>1.456</c:v>
                </c:pt>
                <c:pt idx="478">
                  <c:v>0.23100000000000001</c:v>
                </c:pt>
                <c:pt idx="479">
                  <c:v>1.847</c:v>
                </c:pt>
                <c:pt idx="480">
                  <c:v>0.91</c:v>
                </c:pt>
                <c:pt idx="481">
                  <c:v>1.84</c:v>
                </c:pt>
                <c:pt idx="482">
                  <c:v>1.7330000000000001</c:v>
                </c:pt>
                <c:pt idx="483">
                  <c:v>1.0189999999999999</c:v>
                </c:pt>
                <c:pt idx="484">
                  <c:v>0.27600000000000002</c:v>
                </c:pt>
                <c:pt idx="485">
                  <c:v>0.33400000000000002</c:v>
                </c:pt>
                <c:pt idx="486">
                  <c:v>1.788</c:v>
                </c:pt>
                <c:pt idx="487">
                  <c:v>1.6879999999999999</c:v>
                </c:pt>
                <c:pt idx="488">
                  <c:v>0.45</c:v>
                </c:pt>
                <c:pt idx="489">
                  <c:v>0.45400000000000001</c:v>
                </c:pt>
                <c:pt idx="490">
                  <c:v>1.2210000000000001</c:v>
                </c:pt>
                <c:pt idx="491">
                  <c:v>0.44500000000000001</c:v>
                </c:pt>
                <c:pt idx="492">
                  <c:v>0.38700000000000001</c:v>
                </c:pt>
                <c:pt idx="493">
                  <c:v>0.872</c:v>
                </c:pt>
                <c:pt idx="494">
                  <c:v>0.88300000000000001</c:v>
                </c:pt>
                <c:pt idx="495">
                  <c:v>0.126</c:v>
                </c:pt>
                <c:pt idx="496">
                  <c:v>1.3340000000000001</c:v>
                </c:pt>
                <c:pt idx="497">
                  <c:v>1.002</c:v>
                </c:pt>
                <c:pt idx="498">
                  <c:v>0.43099999999999999</c:v>
                </c:pt>
                <c:pt idx="499">
                  <c:v>0.39300000000000002</c:v>
                </c:pt>
                <c:pt idx="500">
                  <c:v>2.0859999999999999</c:v>
                </c:pt>
                <c:pt idx="501">
                  <c:v>0.41599999999999998</c:v>
                </c:pt>
                <c:pt idx="502">
                  <c:v>1.2010000000000001</c:v>
                </c:pt>
                <c:pt idx="503">
                  <c:v>0.26900000000000002</c:v>
                </c:pt>
                <c:pt idx="504">
                  <c:v>1.4910000000000001</c:v>
                </c:pt>
                <c:pt idx="505">
                  <c:v>0.91400000000000003</c:v>
                </c:pt>
                <c:pt idx="506">
                  <c:v>0.54100000000000004</c:v>
                </c:pt>
                <c:pt idx="507">
                  <c:v>1.329</c:v>
                </c:pt>
                <c:pt idx="508">
                  <c:v>2.0950000000000002</c:v>
                </c:pt>
                <c:pt idx="509">
                  <c:v>1.387</c:v>
                </c:pt>
                <c:pt idx="510">
                  <c:v>1.083</c:v>
                </c:pt>
                <c:pt idx="511">
                  <c:v>1.859</c:v>
                </c:pt>
                <c:pt idx="512">
                  <c:v>0.58099999999999996</c:v>
                </c:pt>
                <c:pt idx="513">
                  <c:v>0.45400000000000001</c:v>
                </c:pt>
                <c:pt idx="514">
                  <c:v>1.966</c:v>
                </c:pt>
                <c:pt idx="515">
                  <c:v>0.50900000000000001</c:v>
                </c:pt>
                <c:pt idx="516">
                  <c:v>0.88700000000000001</c:v>
                </c:pt>
                <c:pt idx="517">
                  <c:v>1.99</c:v>
                </c:pt>
                <c:pt idx="518">
                  <c:v>1.9419999999999999</c:v>
                </c:pt>
                <c:pt idx="519">
                  <c:v>2.0110000000000001</c:v>
                </c:pt>
                <c:pt idx="520">
                  <c:v>1.5920000000000001</c:v>
                </c:pt>
                <c:pt idx="521">
                  <c:v>0.78500000000000003</c:v>
                </c:pt>
                <c:pt idx="522">
                  <c:v>2.1970000000000001</c:v>
                </c:pt>
                <c:pt idx="523">
                  <c:v>0.88800000000000001</c:v>
                </c:pt>
                <c:pt idx="524">
                  <c:v>0.45600000000000002</c:v>
                </c:pt>
                <c:pt idx="525">
                  <c:v>0.58199999999999996</c:v>
                </c:pt>
                <c:pt idx="526">
                  <c:v>1.1459999999999999</c:v>
                </c:pt>
                <c:pt idx="527">
                  <c:v>1.554</c:v>
                </c:pt>
                <c:pt idx="528">
                  <c:v>0.53100000000000003</c:v>
                </c:pt>
                <c:pt idx="529">
                  <c:v>0.89800000000000002</c:v>
                </c:pt>
                <c:pt idx="530">
                  <c:v>0.61599999999999999</c:v>
                </c:pt>
                <c:pt idx="531">
                  <c:v>2.0219999999999998</c:v>
                </c:pt>
                <c:pt idx="532">
                  <c:v>0.97799999999999998</c:v>
                </c:pt>
                <c:pt idx="533">
                  <c:v>0.48099999999999998</c:v>
                </c:pt>
                <c:pt idx="534">
                  <c:v>0.58499999999999996</c:v>
                </c:pt>
                <c:pt idx="535">
                  <c:v>0.73399999999999999</c:v>
                </c:pt>
                <c:pt idx="536">
                  <c:v>1.319</c:v>
                </c:pt>
                <c:pt idx="537">
                  <c:v>0.42499999999999999</c:v>
                </c:pt>
                <c:pt idx="538">
                  <c:v>0.50600000000000001</c:v>
                </c:pt>
                <c:pt idx="539">
                  <c:v>2.3069999999999999</c:v>
                </c:pt>
                <c:pt idx="540">
                  <c:v>1.7010000000000001</c:v>
                </c:pt>
                <c:pt idx="541">
                  <c:v>1.3140000000000001</c:v>
                </c:pt>
                <c:pt idx="542">
                  <c:v>0.34100000000000003</c:v>
                </c:pt>
                <c:pt idx="543">
                  <c:v>0.57399999999999995</c:v>
                </c:pt>
                <c:pt idx="544">
                  <c:v>0.43</c:v>
                </c:pt>
                <c:pt idx="545">
                  <c:v>1.1120000000000001</c:v>
                </c:pt>
                <c:pt idx="546">
                  <c:v>1.4159999999999999</c:v>
                </c:pt>
                <c:pt idx="547">
                  <c:v>0.86599999999999999</c:v>
                </c:pt>
                <c:pt idx="548">
                  <c:v>1.679</c:v>
                </c:pt>
                <c:pt idx="549">
                  <c:v>1.2749999999999999</c:v>
                </c:pt>
                <c:pt idx="550">
                  <c:v>1.895</c:v>
                </c:pt>
                <c:pt idx="551">
                  <c:v>1.7889999999999999</c:v>
                </c:pt>
                <c:pt idx="552">
                  <c:v>1.891</c:v>
                </c:pt>
                <c:pt idx="553">
                  <c:v>0.53200000000000003</c:v>
                </c:pt>
                <c:pt idx="554">
                  <c:v>1.923</c:v>
                </c:pt>
                <c:pt idx="555">
                  <c:v>1.629</c:v>
                </c:pt>
                <c:pt idx="556">
                  <c:v>0.52700000000000002</c:v>
                </c:pt>
                <c:pt idx="557">
                  <c:v>1.962</c:v>
                </c:pt>
                <c:pt idx="558">
                  <c:v>1.8280000000000001</c:v>
                </c:pt>
                <c:pt idx="559">
                  <c:v>1.9750000000000001</c:v>
                </c:pt>
                <c:pt idx="560">
                  <c:v>0.86499999999999999</c:v>
                </c:pt>
                <c:pt idx="561">
                  <c:v>1.3979999999999999</c:v>
                </c:pt>
                <c:pt idx="562">
                  <c:v>1.4239999999999999</c:v>
                </c:pt>
                <c:pt idx="563">
                  <c:v>0.47399999999999998</c:v>
                </c:pt>
                <c:pt idx="564">
                  <c:v>1.4419999999999999</c:v>
                </c:pt>
                <c:pt idx="565">
                  <c:v>1.343</c:v>
                </c:pt>
                <c:pt idx="566">
                  <c:v>0.54</c:v>
                </c:pt>
                <c:pt idx="567">
                  <c:v>0.51500000000000001</c:v>
                </c:pt>
                <c:pt idx="568">
                  <c:v>1.0189999999999999</c:v>
                </c:pt>
                <c:pt idx="569">
                  <c:v>0.51600000000000001</c:v>
                </c:pt>
                <c:pt idx="570">
                  <c:v>1.04</c:v>
                </c:pt>
                <c:pt idx="571">
                  <c:v>2.5110000000000001</c:v>
                </c:pt>
                <c:pt idx="572">
                  <c:v>2.008</c:v>
                </c:pt>
                <c:pt idx="573">
                  <c:v>0.57599999999999996</c:v>
                </c:pt>
                <c:pt idx="574">
                  <c:v>0.58499999999999996</c:v>
                </c:pt>
                <c:pt idx="575">
                  <c:v>2.2360000000000002</c:v>
                </c:pt>
                <c:pt idx="576">
                  <c:v>1.821</c:v>
                </c:pt>
                <c:pt idx="577">
                  <c:v>0.53700000000000003</c:v>
                </c:pt>
                <c:pt idx="578">
                  <c:v>0.79800000000000004</c:v>
                </c:pt>
                <c:pt idx="579">
                  <c:v>0.71199999999999997</c:v>
                </c:pt>
                <c:pt idx="580">
                  <c:v>0.55500000000000005</c:v>
                </c:pt>
                <c:pt idx="581">
                  <c:v>1.6060000000000001</c:v>
                </c:pt>
                <c:pt idx="582">
                  <c:v>1.4179999999999999</c:v>
                </c:pt>
                <c:pt idx="583">
                  <c:v>1.889</c:v>
                </c:pt>
                <c:pt idx="584">
                  <c:v>0.66600000000000004</c:v>
                </c:pt>
                <c:pt idx="585">
                  <c:v>0.67400000000000004</c:v>
                </c:pt>
                <c:pt idx="586">
                  <c:v>0.77200000000000002</c:v>
                </c:pt>
                <c:pt idx="587">
                  <c:v>0.63400000000000001</c:v>
                </c:pt>
                <c:pt idx="588">
                  <c:v>0.61599999999999999</c:v>
                </c:pt>
                <c:pt idx="589">
                  <c:v>0.51300000000000001</c:v>
                </c:pt>
                <c:pt idx="590">
                  <c:v>1.8140000000000001</c:v>
                </c:pt>
                <c:pt idx="591">
                  <c:v>0.54900000000000004</c:v>
                </c:pt>
                <c:pt idx="592">
                  <c:v>0.58199999999999996</c:v>
                </c:pt>
                <c:pt idx="593">
                  <c:v>1.8640000000000001</c:v>
                </c:pt>
                <c:pt idx="594">
                  <c:v>1.4830000000000001</c:v>
                </c:pt>
                <c:pt idx="595">
                  <c:v>2.4700000000000002</c:v>
                </c:pt>
                <c:pt idx="596">
                  <c:v>1.702</c:v>
                </c:pt>
                <c:pt idx="597">
                  <c:v>0.78400000000000003</c:v>
                </c:pt>
                <c:pt idx="598">
                  <c:v>1.405</c:v>
                </c:pt>
                <c:pt idx="599">
                  <c:v>1.6890000000000001</c:v>
                </c:pt>
                <c:pt idx="600">
                  <c:v>1.655</c:v>
                </c:pt>
                <c:pt idx="601">
                  <c:v>0.55600000000000005</c:v>
                </c:pt>
                <c:pt idx="602">
                  <c:v>1.63</c:v>
                </c:pt>
                <c:pt idx="603">
                  <c:v>0.69899999999999995</c:v>
                </c:pt>
                <c:pt idx="604">
                  <c:v>1.2789999999999999</c:v>
                </c:pt>
                <c:pt idx="605">
                  <c:v>1.87</c:v>
                </c:pt>
                <c:pt idx="606">
                  <c:v>0.65400000000000003</c:v>
                </c:pt>
                <c:pt idx="607">
                  <c:v>1.3720000000000001</c:v>
                </c:pt>
                <c:pt idx="608">
                  <c:v>0.64</c:v>
                </c:pt>
                <c:pt idx="609">
                  <c:v>2.3679999999999999</c:v>
                </c:pt>
                <c:pt idx="610">
                  <c:v>0.76400000000000001</c:v>
                </c:pt>
                <c:pt idx="611">
                  <c:v>2.0270000000000001</c:v>
                </c:pt>
                <c:pt idx="612">
                  <c:v>0.42299999999999999</c:v>
                </c:pt>
                <c:pt idx="613">
                  <c:v>0.64100000000000001</c:v>
                </c:pt>
                <c:pt idx="614">
                  <c:v>1.4610000000000001</c:v>
                </c:pt>
                <c:pt idx="615">
                  <c:v>1.4350000000000001</c:v>
                </c:pt>
                <c:pt idx="616">
                  <c:v>0.66700000000000004</c:v>
                </c:pt>
                <c:pt idx="617">
                  <c:v>1.867</c:v>
                </c:pt>
                <c:pt idx="618">
                  <c:v>0.55500000000000005</c:v>
                </c:pt>
                <c:pt idx="619">
                  <c:v>1.1879999999999999</c:v>
                </c:pt>
                <c:pt idx="620">
                  <c:v>0.81100000000000005</c:v>
                </c:pt>
                <c:pt idx="621">
                  <c:v>0.754</c:v>
                </c:pt>
                <c:pt idx="622">
                  <c:v>1.2569999999999999</c:v>
                </c:pt>
                <c:pt idx="623">
                  <c:v>0.626</c:v>
                </c:pt>
                <c:pt idx="624">
                  <c:v>0.72499999999999998</c:v>
                </c:pt>
                <c:pt idx="625">
                  <c:v>0.59899999999999998</c:v>
                </c:pt>
                <c:pt idx="626">
                  <c:v>0.65300000000000002</c:v>
                </c:pt>
                <c:pt idx="627">
                  <c:v>0.97599999999999998</c:v>
                </c:pt>
                <c:pt idx="628">
                  <c:v>2.145</c:v>
                </c:pt>
                <c:pt idx="629">
                  <c:v>1.663</c:v>
                </c:pt>
                <c:pt idx="630">
                  <c:v>0.627</c:v>
                </c:pt>
                <c:pt idx="631">
                  <c:v>0.98099999999999998</c:v>
                </c:pt>
                <c:pt idx="632">
                  <c:v>0.76300000000000001</c:v>
                </c:pt>
                <c:pt idx="633">
                  <c:v>0.58799999999999997</c:v>
                </c:pt>
                <c:pt idx="634">
                  <c:v>0.84</c:v>
                </c:pt>
                <c:pt idx="635">
                  <c:v>1.4350000000000001</c:v>
                </c:pt>
                <c:pt idx="636">
                  <c:v>0.89700000000000002</c:v>
                </c:pt>
                <c:pt idx="637">
                  <c:v>0.78800000000000003</c:v>
                </c:pt>
                <c:pt idx="638">
                  <c:v>2.258</c:v>
                </c:pt>
                <c:pt idx="639">
                  <c:v>1.79</c:v>
                </c:pt>
                <c:pt idx="640">
                  <c:v>2.081</c:v>
                </c:pt>
                <c:pt idx="641">
                  <c:v>2.202</c:v>
                </c:pt>
                <c:pt idx="642">
                  <c:v>0.84399999999999997</c:v>
                </c:pt>
                <c:pt idx="643">
                  <c:v>2.246</c:v>
                </c:pt>
                <c:pt idx="644">
                  <c:v>0.75900000000000001</c:v>
                </c:pt>
                <c:pt idx="645">
                  <c:v>0.68500000000000005</c:v>
                </c:pt>
                <c:pt idx="646">
                  <c:v>0.84799999999999998</c:v>
                </c:pt>
                <c:pt idx="647">
                  <c:v>0.85699999999999998</c:v>
                </c:pt>
                <c:pt idx="648">
                  <c:v>1.26</c:v>
                </c:pt>
                <c:pt idx="649">
                  <c:v>0.73599999999999999</c:v>
                </c:pt>
                <c:pt idx="650">
                  <c:v>0.86499999999999999</c:v>
                </c:pt>
                <c:pt idx="651">
                  <c:v>1.5629999999999999</c:v>
                </c:pt>
                <c:pt idx="652">
                  <c:v>0.875</c:v>
                </c:pt>
                <c:pt idx="653">
                  <c:v>2.16</c:v>
                </c:pt>
                <c:pt idx="654">
                  <c:v>1.9830000000000001</c:v>
                </c:pt>
                <c:pt idx="655">
                  <c:v>1.6379999999999999</c:v>
                </c:pt>
                <c:pt idx="656">
                  <c:v>0.77800000000000002</c:v>
                </c:pt>
                <c:pt idx="657">
                  <c:v>0.83799999999999997</c:v>
                </c:pt>
                <c:pt idx="658">
                  <c:v>0.88100000000000001</c:v>
                </c:pt>
                <c:pt idx="659">
                  <c:v>2.044</c:v>
                </c:pt>
                <c:pt idx="660">
                  <c:v>0.78700000000000003</c:v>
                </c:pt>
                <c:pt idx="661">
                  <c:v>1.4059999999999999</c:v>
                </c:pt>
                <c:pt idx="662">
                  <c:v>2.1579999999999999</c:v>
                </c:pt>
                <c:pt idx="663">
                  <c:v>2.1379999999999999</c:v>
                </c:pt>
                <c:pt idx="664">
                  <c:v>2.25</c:v>
                </c:pt>
                <c:pt idx="665">
                  <c:v>0.85199999999999998</c:v>
                </c:pt>
                <c:pt idx="666">
                  <c:v>0.61099999999999999</c:v>
                </c:pt>
                <c:pt idx="667">
                  <c:v>0.64400000000000002</c:v>
                </c:pt>
                <c:pt idx="668">
                  <c:v>2.2200000000000002</c:v>
                </c:pt>
                <c:pt idx="669">
                  <c:v>0.877</c:v>
                </c:pt>
                <c:pt idx="670">
                  <c:v>0.84699999999999998</c:v>
                </c:pt>
                <c:pt idx="671">
                  <c:v>1.8009999999999999</c:v>
                </c:pt>
                <c:pt idx="672">
                  <c:v>0.79700000000000004</c:v>
                </c:pt>
                <c:pt idx="673">
                  <c:v>0.67</c:v>
                </c:pt>
                <c:pt idx="674">
                  <c:v>1.756</c:v>
                </c:pt>
                <c:pt idx="675">
                  <c:v>1.7589999999999999</c:v>
                </c:pt>
                <c:pt idx="676">
                  <c:v>0.64200000000000002</c:v>
                </c:pt>
                <c:pt idx="677">
                  <c:v>1.4059999999999999</c:v>
                </c:pt>
                <c:pt idx="678">
                  <c:v>2.3780000000000001</c:v>
                </c:pt>
                <c:pt idx="679">
                  <c:v>0.74199999999999999</c:v>
                </c:pt>
                <c:pt idx="680">
                  <c:v>0.83</c:v>
                </c:pt>
                <c:pt idx="681">
                  <c:v>2.1890000000000001</c:v>
                </c:pt>
                <c:pt idx="682">
                  <c:v>2.2530000000000001</c:v>
                </c:pt>
                <c:pt idx="683">
                  <c:v>1.4419999999999999</c:v>
                </c:pt>
                <c:pt idx="684">
                  <c:v>1.474</c:v>
                </c:pt>
                <c:pt idx="685">
                  <c:v>0.78600000000000003</c:v>
                </c:pt>
                <c:pt idx="686">
                  <c:v>0.93300000000000005</c:v>
                </c:pt>
                <c:pt idx="687">
                  <c:v>0.77700000000000002</c:v>
                </c:pt>
                <c:pt idx="688">
                  <c:v>0.86099999999999999</c:v>
                </c:pt>
                <c:pt idx="689">
                  <c:v>2.431</c:v>
                </c:pt>
                <c:pt idx="690">
                  <c:v>2.4209999999999998</c:v>
                </c:pt>
                <c:pt idx="691">
                  <c:v>2.1150000000000002</c:v>
                </c:pt>
                <c:pt idx="692">
                  <c:v>2.4220000000000002</c:v>
                </c:pt>
                <c:pt idx="693">
                  <c:v>1.1120000000000001</c:v>
                </c:pt>
                <c:pt idx="694">
                  <c:v>1.496</c:v>
                </c:pt>
                <c:pt idx="695">
                  <c:v>0.83399999999999996</c:v>
                </c:pt>
                <c:pt idx="696">
                  <c:v>0.90800000000000003</c:v>
                </c:pt>
                <c:pt idx="697">
                  <c:v>0.80600000000000005</c:v>
                </c:pt>
                <c:pt idx="698">
                  <c:v>0.89200000000000002</c:v>
                </c:pt>
                <c:pt idx="699">
                  <c:v>1.62</c:v>
                </c:pt>
                <c:pt idx="700">
                  <c:v>1.26</c:v>
                </c:pt>
                <c:pt idx="701">
                  <c:v>0.74099999999999999</c:v>
                </c:pt>
                <c:pt idx="702">
                  <c:v>1.6579999999999999</c:v>
                </c:pt>
                <c:pt idx="703">
                  <c:v>1.5669999999999999</c:v>
                </c:pt>
                <c:pt idx="704">
                  <c:v>0.76500000000000001</c:v>
                </c:pt>
                <c:pt idx="705">
                  <c:v>2.1360000000000001</c:v>
                </c:pt>
                <c:pt idx="706">
                  <c:v>2.3069999999999999</c:v>
                </c:pt>
                <c:pt idx="707">
                  <c:v>0.96</c:v>
                </c:pt>
                <c:pt idx="708">
                  <c:v>0.83699999999999997</c:v>
                </c:pt>
                <c:pt idx="709">
                  <c:v>1.9410000000000001</c:v>
                </c:pt>
                <c:pt idx="710">
                  <c:v>1.022</c:v>
                </c:pt>
                <c:pt idx="711">
                  <c:v>0.75900000000000001</c:v>
                </c:pt>
                <c:pt idx="712">
                  <c:v>0.88700000000000001</c:v>
                </c:pt>
                <c:pt idx="713">
                  <c:v>0.98499999999999999</c:v>
                </c:pt>
                <c:pt idx="714">
                  <c:v>0.83499999999999996</c:v>
                </c:pt>
                <c:pt idx="715">
                  <c:v>0.81899999999999995</c:v>
                </c:pt>
                <c:pt idx="716">
                  <c:v>0.67500000000000004</c:v>
                </c:pt>
                <c:pt idx="717">
                  <c:v>1.875</c:v>
                </c:pt>
                <c:pt idx="718">
                  <c:v>2.2879999999999998</c:v>
                </c:pt>
                <c:pt idx="719">
                  <c:v>0.91700000000000004</c:v>
                </c:pt>
                <c:pt idx="720">
                  <c:v>2.3820000000000001</c:v>
                </c:pt>
                <c:pt idx="721">
                  <c:v>1.0389999999999999</c:v>
                </c:pt>
                <c:pt idx="722">
                  <c:v>2.8279999999999998</c:v>
                </c:pt>
                <c:pt idx="723">
                  <c:v>1.57</c:v>
                </c:pt>
                <c:pt idx="724">
                  <c:v>2.0630000000000002</c:v>
                </c:pt>
                <c:pt idx="725">
                  <c:v>0.86499999999999999</c:v>
                </c:pt>
                <c:pt idx="726">
                  <c:v>2.6440000000000001</c:v>
                </c:pt>
                <c:pt idx="727">
                  <c:v>1.611</c:v>
                </c:pt>
                <c:pt idx="728">
                  <c:v>0.77900000000000003</c:v>
                </c:pt>
                <c:pt idx="729">
                  <c:v>1.6990000000000001</c:v>
                </c:pt>
                <c:pt idx="730">
                  <c:v>2.5910000000000002</c:v>
                </c:pt>
                <c:pt idx="731">
                  <c:v>1.4510000000000001</c:v>
                </c:pt>
                <c:pt idx="732">
                  <c:v>1.4650000000000001</c:v>
                </c:pt>
                <c:pt idx="733">
                  <c:v>1.849</c:v>
                </c:pt>
                <c:pt idx="734">
                  <c:v>1.9450000000000001</c:v>
                </c:pt>
                <c:pt idx="735">
                  <c:v>1.0529999999999999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5D-7A4D-B38B-CA8B34489A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3763328"/>
        <c:axId val="802968608"/>
      </c:lineChart>
      <c:catAx>
        <c:axId val="1223763328"/>
        <c:scaling>
          <c:orientation val="minMax"/>
        </c:scaling>
        <c:delete val="1"/>
        <c:axPos val="b"/>
        <c:numFmt formatCode="0" sourceLinked="0"/>
        <c:majorTickMark val="none"/>
        <c:minorTickMark val="none"/>
        <c:tickLblPos val="nextTo"/>
        <c:crossAx val="802968608"/>
        <c:crossesAt val="-2.5"/>
        <c:auto val="1"/>
        <c:lblAlgn val="ctr"/>
        <c:lblOffset val="100"/>
        <c:tickLblSkip val="136"/>
        <c:noMultiLvlLbl val="0"/>
      </c:catAx>
      <c:valAx>
        <c:axId val="802968608"/>
        <c:scaling>
          <c:orientation val="minMax"/>
          <c:max val="2.5"/>
          <c:min val="-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i="0" baseline="0">
                    <a:effectLst/>
                  </a:rPr>
                  <a:t>Speed-up [s]</a:t>
                </a:r>
                <a:endParaRPr lang="en-CH" sz="28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2376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963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511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876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84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2816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Ad Milvus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Can be seen as an argument for considering on-disk data access</a:t>
            </a:r>
          </a:p>
        </p:txBody>
      </p:sp>
    </p:spTree>
    <p:extLst>
      <p:ext uri="{BB962C8B-B14F-4D97-AF65-F5344CB8AC3E}">
        <p14:creationId xmlns:p14="http://schemas.microsoft.com/office/powerpoint/2010/main" val="4285059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653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2369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0741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9173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78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CH" b="1" dirty="0"/>
              <a:t>Multimedia is everywhere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b="0" dirty="0"/>
              <a:t>Everyone has interacted with media in some form another in the last 24h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CH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H" b="1" dirty="0"/>
              <a:t>Multimedia Retrieval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e</a:t>
            </a:r>
            <a:r>
              <a:rPr lang="en-CH" b="0" dirty="0"/>
              <a:t>.g. private data collection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H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CH" b="1" dirty="0"/>
              <a:t>Social Media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CH" dirty="0"/>
              <a:t>.g., trending images on Twitter</a:t>
            </a:r>
          </a:p>
        </p:txBody>
      </p:sp>
    </p:spTree>
    <p:extLst>
      <p:ext uri="{BB962C8B-B14F-4D97-AF65-F5344CB8AC3E}">
        <p14:creationId xmlns:p14="http://schemas.microsoft.com/office/powerpoint/2010/main" val="2086273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153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Idea of replacement classes:</a:t>
            </a:r>
            <a:r>
              <a:rPr lang="en-GB" b="0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Type of operators that can be replaced by an index.</a:t>
            </a:r>
          </a:p>
        </p:txBody>
      </p:sp>
    </p:spTree>
    <p:extLst>
      <p:ext uri="{BB962C8B-B14F-4D97-AF65-F5344CB8AC3E}">
        <p14:creationId xmlns:p14="http://schemas.microsoft.com/office/powerpoint/2010/main" val="2065634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0708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957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38994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106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03339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12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cannot be used (class 3)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P2 vs P3 / Remove superfluous columns</a:t>
            </a:r>
          </a:p>
        </p:txBody>
      </p:sp>
    </p:spTree>
    <p:extLst>
      <p:ext uri="{BB962C8B-B14F-4D97-AF65-F5344CB8AC3E}">
        <p14:creationId xmlns:p14="http://schemas.microsoft.com/office/powerpoint/2010/main" val="3845294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 be used (class 1)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P1 vs P2 / Fetch after Limit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28967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07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Data</a:t>
            </a:r>
          </a:p>
          <a:p>
            <a:pPr marL="571500" marR="0" lvl="0" indent="-5715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dirty="0"/>
              <a:t>Transformed (e.g., features)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Forms foundation</a:t>
            </a:r>
          </a:p>
          <a:p>
            <a:pPr marL="571500" marR="0" lvl="0" indent="-5715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dirty="0"/>
              <a:t>Model</a:t>
            </a:r>
            <a:endParaRPr lang="en-GB" b="0" dirty="0"/>
          </a:p>
          <a:p>
            <a:pPr marL="571500" marR="0" lvl="0" indent="-5715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dirty="0"/>
              <a:t>Analyses data (e.g., neural network, retrieval model)</a:t>
            </a:r>
          </a:p>
          <a:p>
            <a:pPr marL="571500" marR="0" lvl="0" indent="-5715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b="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dirty="0"/>
              <a:t>Visualisation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Enables user interaction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Model refinement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571500" indent="-571500">
              <a:buFont typeface="Wingdings" pitchFamily="2" charset="2"/>
              <a:buChar char="à"/>
            </a:pPr>
            <a:r>
              <a:rPr lang="en-GB" b="0" dirty="0">
                <a:sym typeface="Wingdings" pitchFamily="2" charset="2"/>
              </a:rPr>
              <a:t>Feedback loop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b="0" dirty="0">
                <a:sym typeface="Wingdings" pitchFamily="2" charset="2"/>
              </a:rPr>
              <a:t>Insights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03018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846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497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597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What can a query planner do?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Index Replacement (Plan)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Replace parts of the operator tree (e.g., by index)</a:t>
            </a:r>
          </a:p>
          <a:p>
            <a:pPr marL="571500" lvl="3" indent="-571500">
              <a:buFont typeface="Arial" panose="020B0604020202020204" pitchFamily="34" charset="0"/>
              <a:buChar char="•"/>
            </a:pPr>
            <a:r>
              <a:rPr lang="en-GB" dirty="0"/>
              <a:t>Thesis describes classes of index replacement operations</a:t>
            </a:r>
          </a:p>
          <a:p>
            <a:pPr marL="571500" lvl="3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0" marR="0" lvl="3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dirty="0"/>
              <a:t>Index Replacement (Functions)</a:t>
            </a:r>
          </a:p>
          <a:p>
            <a:pPr marL="571500" lvl="3" indent="-571500">
              <a:buFont typeface="Arial" panose="020B0604020202020204" pitchFamily="34" charset="0"/>
              <a:buChar char="•"/>
            </a:pPr>
            <a:r>
              <a:rPr lang="en-GB" dirty="0"/>
              <a:t>Function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021230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Outline: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Cost is a vector of “atomic costs”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Policy is a vector of weights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dirty="0"/>
              <a:t>Score is the linear combination of cost &amp; policy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dirty="0"/>
              <a:t>--&gt; Empirical mechanisms for estimating quality cost are described in thesis.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416941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/>
          <p:nvPr/>
        </p:nvSpPr>
        <p:spPr>
          <a:xfrm flipV="1">
            <a:off x="21637207" y="541722"/>
            <a:ext cx="0" cy="1655378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92BC7AB-F6DD-D847-82EF-0E20512D98D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DB2B5-2A1B-4B7A-E83F-1AF7A738D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8DA84-C6A3-75D2-C866-D9B2613A46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  <p:pic>
        <p:nvPicPr>
          <p:cNvPr id="1025" name="Picture 1" descr="page1image24539744">
            <a:extLst>
              <a:ext uri="{FF2B5EF4-FFF2-40B4-BE49-F238E27FC236}">
                <a16:creationId xmlns:a16="http://schemas.microsoft.com/office/drawing/2014/main" id="{F39EF0A0-446A-C56D-525C-E8C8BE8227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24534960">
            <a:extLst>
              <a:ext uri="{FF2B5EF4-FFF2-40B4-BE49-F238E27FC236}">
                <a16:creationId xmlns:a16="http://schemas.microsoft.com/office/drawing/2014/main" id="{D5526636-F35D-0E24-C70E-2DDF22AD8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09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24538496">
            <a:extLst>
              <a:ext uri="{FF2B5EF4-FFF2-40B4-BE49-F238E27FC236}">
                <a16:creationId xmlns:a16="http://schemas.microsoft.com/office/drawing/2014/main" id="{AB1ABFC5-755D-DF64-9265-8BBC71064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0" cy="1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 userDrawn="1"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/>
        </p:nvSpPr>
        <p:spPr>
          <a:xfrm flipV="1">
            <a:off x="21637207" y="541721"/>
            <a:ext cx="0" cy="1652203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9A934B2-5082-6E4B-9512-CDD5A96EB3C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9B5CE-9DEF-9654-558F-B79780632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B56F9-3C90-43F4-4695-63156A9016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FB6193-364F-184C-B98E-ACD6E3C46BAD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2183200" y="13050688"/>
            <a:ext cx="159075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BE47C2-BBED-D74E-BCE3-C3558F876DE1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2504515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C3F8AD9-BD69-BA4B-835B-CF7B9EA86243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637B8-0073-8A9E-8D2C-B08BFCE56C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693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C258EC85-26E5-2747-998B-02727880AE48}" type="slidenum">
              <a:rPr lang="en-CH" smtClean="0"/>
              <a:pPr/>
              <a:t>‹#›</a:t>
            </a:fld>
            <a:endParaRPr lang="en-CH" dirty="0"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669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3.tiff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10" Type="http://schemas.openxmlformats.org/officeDocument/2006/relationships/image" Target="../media/image64.svg"/><Relationship Id="rId4" Type="http://schemas.openxmlformats.org/officeDocument/2006/relationships/image" Target="../media/image56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jpeg"/><Relationship Id="rId21" Type="http://schemas.openxmlformats.org/officeDocument/2006/relationships/image" Target="../media/image24.sv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24" Type="http://schemas.openxmlformats.org/officeDocument/2006/relationships/image" Target="../media/image27.png"/><Relationship Id="rId5" Type="http://schemas.openxmlformats.org/officeDocument/2006/relationships/image" Target="../media/image8.jpe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10" Type="http://schemas.openxmlformats.org/officeDocument/2006/relationships/image" Target="../media/image13.jpeg"/><Relationship Id="rId19" Type="http://schemas.openxmlformats.org/officeDocument/2006/relationships/image" Target="../media/image22.sv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18" Type="http://schemas.openxmlformats.org/officeDocument/2006/relationships/image" Target="../media/image36.svg"/><Relationship Id="rId3" Type="http://schemas.openxmlformats.org/officeDocument/2006/relationships/image" Target="../media/image27.png"/><Relationship Id="rId21" Type="http://schemas.openxmlformats.org/officeDocument/2006/relationships/image" Target="../media/image39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35.png"/><Relationship Id="rId25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3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24" Type="http://schemas.openxmlformats.org/officeDocument/2006/relationships/image" Target="../media/image15.png"/><Relationship Id="rId5" Type="http://schemas.openxmlformats.org/officeDocument/2006/relationships/image" Target="../media/image6.jpeg"/><Relationship Id="rId15" Type="http://schemas.openxmlformats.org/officeDocument/2006/relationships/image" Target="../media/image32.png"/><Relationship Id="rId23" Type="http://schemas.openxmlformats.org/officeDocument/2006/relationships/image" Target="../media/image54.png"/><Relationship Id="rId10" Type="http://schemas.openxmlformats.org/officeDocument/2006/relationships/image" Target="../media/image11.png"/><Relationship Id="rId19" Type="http://schemas.openxmlformats.org/officeDocument/2006/relationships/image" Target="../media/image37.png"/><Relationship Id="rId4" Type="http://schemas.openxmlformats.org/officeDocument/2006/relationships/image" Target="../media/image28.svg"/><Relationship Id="rId9" Type="http://schemas.openxmlformats.org/officeDocument/2006/relationships/image" Target="../media/image10.jpeg"/><Relationship Id="rId14" Type="http://schemas.openxmlformats.org/officeDocument/2006/relationships/image" Target="../media/image30.png"/><Relationship Id="rId22" Type="http://schemas.openxmlformats.org/officeDocument/2006/relationships/image" Target="../media/image4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620.png"/><Relationship Id="rId18" Type="http://schemas.openxmlformats.org/officeDocument/2006/relationships/image" Target="../media/image67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12" Type="http://schemas.openxmlformats.org/officeDocument/2006/relationships/image" Target="../media/image610.png"/><Relationship Id="rId17" Type="http://schemas.openxmlformats.org/officeDocument/2006/relationships/image" Target="../media/image66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0.png"/><Relationship Id="rId11" Type="http://schemas.openxmlformats.org/officeDocument/2006/relationships/image" Target="../media/image600.png"/><Relationship Id="rId5" Type="http://schemas.openxmlformats.org/officeDocument/2006/relationships/image" Target="../media/image540.png"/><Relationship Id="rId15" Type="http://schemas.openxmlformats.org/officeDocument/2006/relationships/image" Target="../media/image65.png"/><Relationship Id="rId10" Type="http://schemas.openxmlformats.org/officeDocument/2006/relationships/image" Target="../media/image590.png"/><Relationship Id="rId4" Type="http://schemas.openxmlformats.org/officeDocument/2006/relationships/image" Target="../media/image530.png"/><Relationship Id="rId9" Type="http://schemas.openxmlformats.org/officeDocument/2006/relationships/image" Target="../media/image580.png"/><Relationship Id="rId14" Type="http://schemas.openxmlformats.org/officeDocument/2006/relationships/image" Target="../media/image6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93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1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27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28.svg"/><Relationship Id="rId9" Type="http://schemas.openxmlformats.org/officeDocument/2006/relationships/image" Target="../media/image10.jpe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</a:t>
            </a:r>
            <a:r>
              <a:rPr lang="de-CH" sz="3000" dirty="0"/>
              <a:t>Gasser </a:t>
            </a:r>
            <a:r>
              <a:rPr sz="3000" dirty="0"/>
              <a:t>&lt;</a:t>
            </a:r>
            <a:r>
              <a:rPr lang="de-CH" sz="3000" dirty="0" err="1"/>
              <a:t>ralph.gasser</a:t>
            </a:r>
            <a:r>
              <a:rPr sz="3000" dirty="0"/>
              <a:t>@</a:t>
            </a:r>
            <a:r>
              <a:rPr sz="3000" dirty="0" err="1"/>
              <a:t>unibas.ch</a:t>
            </a:r>
            <a:r>
              <a:rPr sz="3000" dirty="0"/>
              <a:t>&gt;</a:t>
            </a:r>
            <a:br>
              <a:rPr sz="3000" dirty="0"/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</a:t>
            </a:r>
            <a:r>
              <a:rPr lang="de-CH" baseline="30000" dirty="0"/>
              <a:t>th</a:t>
            </a:r>
            <a:r>
              <a:rPr lang="de-CH" dirty="0"/>
              <a:t> November 2022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F8152-EB78-7E77-0656-B645BBC6B1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F9A934B2-5082-6E4B-9512-CDD5A96EB3C6}" type="slidenum">
              <a:rPr lang="en-CH" smtClean="0"/>
              <a:pPr/>
              <a:t>1</a:t>
            </a:fld>
            <a:endParaRPr lang="en-CH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ln>
                <a:noFill/>
              </a:ln>
            </p:spPr>
            <p:txBody>
              <a:bodyPr/>
              <a:lstStyle/>
              <a:p>
                <a:r>
                  <a:rPr lang="en-GB" dirty="0"/>
                  <a:t>Proximity-based queries (NNS, FNS, Range-search etc.) are enabled by </a:t>
                </a:r>
                <a:r>
                  <a:rPr lang="en-GB" i="1" dirty="0">
                    <a:solidFill>
                      <a:schemeClr val="accent5"/>
                    </a:solidFill>
                  </a:rPr>
                  <a:t>functions</a:t>
                </a:r>
                <a:r>
                  <a:rPr lang="en-GB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(e.g., Euclidean distance)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 evaluation is integrated into </a:t>
                </a:r>
                <a:r>
                  <a:rPr lang="en-GB" i="1" dirty="0">
                    <a:solidFill>
                      <a:schemeClr val="accent5"/>
                    </a:solidFill>
                  </a:rPr>
                  <a:t>relational algebra </a:t>
                </a:r>
                <a:r>
                  <a:rPr lang="en-GB" i="1" dirty="0">
                    <a:solidFill>
                      <a:schemeClr val="tx1"/>
                    </a:solidFill>
                  </a:rPr>
                  <a:t>as an </a:t>
                </a:r>
                <a:r>
                  <a:rPr lang="en-GB" i="1" dirty="0">
                    <a:solidFill>
                      <a:schemeClr val="accent5"/>
                    </a:solidFill>
                  </a:rPr>
                  <a:t>extended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de-CH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de-CH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  <a:r>
                  <a:rPr lang="en-GB" i="1" dirty="0">
                    <a:solidFill>
                      <a:schemeClr val="accent5"/>
                    </a:solidFill>
                  </a:rPr>
                  <a:t>  </a:t>
                </a:r>
              </a:p>
              <a:p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 Operator tree can be manipulated (e.g., indexes)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Functions themselves are </a:t>
                </a:r>
                <a:r>
                  <a:rPr lang="en-GB" i="1" dirty="0">
                    <a:solidFill>
                      <a:schemeClr val="accent5"/>
                    </a:solidFill>
                  </a:rPr>
                  <a:t>first-class citizens </a:t>
                </a:r>
                <a:r>
                  <a:rPr lang="en-GB" dirty="0">
                    <a:solidFill>
                      <a:schemeClr val="tx1"/>
                    </a:solidFill>
                  </a:rPr>
                  <a:t>of the DBMS and allow for optimisation</a:t>
                </a:r>
                <a:endParaRPr lang="en-GB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Functions are part of the DBMS catalogue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Different physical implementations may exist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blipFill>
                <a:blip r:embed="rId2"/>
                <a:stretch>
                  <a:fillRect l="-2615" t="-782" r="-30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305346" y="71364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305346" y="82405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305346" y="93446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305346" y="104487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305346" y="11552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518326" y="79315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518326" y="90356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8326" y="101397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518326" y="112438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518326" y="12348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92367" y="8240554"/>
            <a:ext cx="951722" cy="3003333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4806220" y="9382560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blipFill>
                <a:blip r:embed="rId3"/>
                <a:stretch>
                  <a:fillRect l="-370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19983904" y="9506858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19983904" y="1064895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19983904" y="1171963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83904" y="72583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4198421" y="3005744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onaco" pitchFamily="2" charset="77"/>
                <a:sym typeface="FoundrySterling-Book"/>
              </a:rPr>
              <a:t>L2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(f,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/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C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[0,0,0]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15DE93-636B-6CD1-81E7-1AC69D2E5A79}"/>
              </a:ext>
            </a:extLst>
          </p:cNvPr>
          <p:cNvSpPr txBox="1"/>
          <p:nvPr/>
        </p:nvSpPr>
        <p:spPr>
          <a:xfrm>
            <a:off x="17845036" y="4368264"/>
            <a:ext cx="119904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F17EC-B764-EBBF-FEB2-2A71296794A1}"/>
              </a:ext>
            </a:extLst>
          </p:cNvPr>
          <p:cNvSpPr txBox="1"/>
          <p:nvPr/>
        </p:nvSpPr>
        <p:spPr>
          <a:xfrm>
            <a:off x="17819373" y="6323837"/>
            <a:ext cx="138018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Physical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8CE06-5D54-1375-7144-F1845795A255}"/>
              </a:ext>
            </a:extLst>
          </p:cNvPr>
          <p:cNvSpPr txBox="1"/>
          <p:nvPr/>
        </p:nvSpPr>
        <p:spPr>
          <a:xfrm>
            <a:off x="17969297" y="220994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E7A71-26EC-6249-3A79-22AC89FAD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/>
      <p:bldP spid="13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586E-F88F-2EBA-4000-99019AC8E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Single Algebra, Different Queries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54AFF-3FAE-C7A7-8923-A3EA29122F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11</a:t>
            </a:fld>
            <a:endParaRPr lang="en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02F4E-77C6-D28F-064D-358661CDED83}"/>
              </a:ext>
            </a:extLst>
          </p:cNvPr>
          <p:cNvSpPr/>
          <p:nvPr/>
        </p:nvSpPr>
        <p:spPr>
          <a:xfrm>
            <a:off x="2204147" y="498535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86A19-027D-26AC-66E1-4D6E0D432B7D}"/>
              </a:ext>
            </a:extLst>
          </p:cNvPr>
          <p:cNvSpPr/>
          <p:nvPr/>
        </p:nvSpPr>
        <p:spPr>
          <a:xfrm>
            <a:off x="2204147" y="608947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6B259C-925B-BCA3-B715-D63B4064D7ED}"/>
              </a:ext>
            </a:extLst>
          </p:cNvPr>
          <p:cNvSpPr/>
          <p:nvPr/>
        </p:nvSpPr>
        <p:spPr>
          <a:xfrm>
            <a:off x="2204147" y="719359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EB101-2F2B-E9B3-9878-7B4B12BC39BA}"/>
              </a:ext>
            </a:extLst>
          </p:cNvPr>
          <p:cNvSpPr/>
          <p:nvPr/>
        </p:nvSpPr>
        <p:spPr>
          <a:xfrm>
            <a:off x="2204147" y="829771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552327-BED5-6659-FA01-F9FE0B5C3475}"/>
              </a:ext>
            </a:extLst>
          </p:cNvPr>
          <p:cNvSpPr/>
          <p:nvPr/>
        </p:nvSpPr>
        <p:spPr>
          <a:xfrm>
            <a:off x="2204147" y="940184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1FFFA7-26FF-00C0-1FFD-334613D0344A}"/>
              </a:ext>
            </a:extLst>
          </p:cNvPr>
          <p:cNvCxnSpPr>
            <a:stCxn id="5" idx="2"/>
          </p:cNvCxnSpPr>
          <p:nvPr/>
        </p:nvCxnSpPr>
        <p:spPr>
          <a:xfrm>
            <a:off x="3417127" y="578044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73CDA6-B05F-E8A1-512B-D59082914E3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17127" y="688456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F27E40-7D16-D651-E0F9-4B6D0307FDF9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417127" y="798868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285567-B728-C8F4-10AA-067E4D1721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417127" y="909280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ACCD5D-1A0F-B66C-A838-767131EEC27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417127" y="1019692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D3777-C3EA-F7C8-5CC8-51A27C0DB078}"/>
                  </a:ext>
                </a:extLst>
              </p:cNvPr>
              <p:cNvSpPr txBox="1"/>
              <p:nvPr/>
            </p:nvSpPr>
            <p:spPr>
              <a:xfrm>
                <a:off x="4882705" y="625618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D3777-C3EA-F7C8-5CC8-51A27C0DB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705" y="6256185"/>
                <a:ext cx="3414501" cy="461665"/>
              </a:xfrm>
              <a:prstGeom prst="rect">
                <a:avLst/>
              </a:prstGeom>
              <a:blipFill>
                <a:blip r:embed="rId2"/>
                <a:stretch>
                  <a:fillRect l="-370"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D27C5F9-39C0-1540-49D2-EE6830A77AB3}"/>
              </a:ext>
            </a:extLst>
          </p:cNvPr>
          <p:cNvSpPr txBox="1"/>
          <p:nvPr/>
        </p:nvSpPr>
        <p:spPr>
          <a:xfrm>
            <a:off x="4882705" y="7355778"/>
            <a:ext cx="179241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9003C1-6CE9-0AC2-BB8B-87552471B02F}"/>
              </a:ext>
            </a:extLst>
          </p:cNvPr>
          <p:cNvSpPr txBox="1"/>
          <p:nvPr/>
        </p:nvSpPr>
        <p:spPr>
          <a:xfrm>
            <a:off x="4882705" y="849787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F729E0-AA44-6345-5B2F-B58A15F4738C}"/>
              </a:ext>
            </a:extLst>
          </p:cNvPr>
          <p:cNvSpPr txBox="1"/>
          <p:nvPr/>
        </p:nvSpPr>
        <p:spPr>
          <a:xfrm>
            <a:off x="4882705" y="956855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66EA8F-FF4C-1DF2-34DC-0BAC887E8E92}"/>
              </a:ext>
            </a:extLst>
          </p:cNvPr>
          <p:cNvSpPr txBox="1"/>
          <p:nvPr/>
        </p:nvSpPr>
        <p:spPr>
          <a:xfrm>
            <a:off x="4882705" y="510727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B824EC-0E3A-B2A4-52C0-2B7404590F01}"/>
              </a:ext>
            </a:extLst>
          </p:cNvPr>
          <p:cNvSpPr txBox="1"/>
          <p:nvPr/>
        </p:nvSpPr>
        <p:spPr>
          <a:xfrm>
            <a:off x="1385622" y="3377248"/>
            <a:ext cx="4220707" cy="1410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Nearest Neighbour</a:t>
            </a:r>
            <a:br>
              <a:rPr kumimoji="0" lang="en-GB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Search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2D3FFE-D9D7-A7D9-6C9C-B881A19A7BAB}"/>
              </a:ext>
            </a:extLst>
          </p:cNvPr>
          <p:cNvSpPr/>
          <p:nvPr/>
        </p:nvSpPr>
        <p:spPr>
          <a:xfrm>
            <a:off x="10187640" y="501460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8BF7B8-469B-13B4-463D-CE023055E3BC}"/>
              </a:ext>
            </a:extLst>
          </p:cNvPr>
          <p:cNvSpPr/>
          <p:nvPr/>
        </p:nvSpPr>
        <p:spPr>
          <a:xfrm>
            <a:off x="10187640" y="611872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07730D-7931-BC5C-9735-9FA6761DF332}"/>
              </a:ext>
            </a:extLst>
          </p:cNvPr>
          <p:cNvSpPr/>
          <p:nvPr/>
        </p:nvSpPr>
        <p:spPr>
          <a:xfrm>
            <a:off x="10187640" y="722285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D83659-5F06-7AA9-D103-6CF41F21E0D5}"/>
              </a:ext>
            </a:extLst>
          </p:cNvPr>
          <p:cNvSpPr/>
          <p:nvPr/>
        </p:nvSpPr>
        <p:spPr>
          <a:xfrm>
            <a:off x="10187640" y="832697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3999BF-5E83-1DA9-B65C-24B0D322476A}"/>
              </a:ext>
            </a:extLst>
          </p:cNvPr>
          <p:cNvSpPr/>
          <p:nvPr/>
        </p:nvSpPr>
        <p:spPr>
          <a:xfrm>
            <a:off x="10187640" y="943109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1B8DD4-C3A3-DC48-9A3C-003E3AC3BC3E}"/>
              </a:ext>
            </a:extLst>
          </p:cNvPr>
          <p:cNvCxnSpPr>
            <a:stCxn id="23" idx="2"/>
          </p:cNvCxnSpPr>
          <p:nvPr/>
        </p:nvCxnSpPr>
        <p:spPr>
          <a:xfrm>
            <a:off x="11400620" y="580969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44369F-A903-07DD-8558-F4E95AED0490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11400620" y="691381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0C7A87-E3F0-9732-6F4E-6D70860B069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1400620" y="801793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743D0F5-BA33-AA30-39D2-ED3CB2078B3A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11400620" y="912206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5C5990-7B3B-9700-7FF2-BB042C2376A8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1400620" y="1022618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5B72AD-C0CB-FA51-56BC-9163844A30BD}"/>
                  </a:ext>
                </a:extLst>
              </p:cNvPr>
              <p:cNvSpPr txBox="1"/>
              <p:nvPr/>
            </p:nvSpPr>
            <p:spPr>
              <a:xfrm>
                <a:off x="12866198" y="6285439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5B72AD-C0CB-FA51-56BC-9163844A3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6198" y="6285439"/>
                <a:ext cx="3414501" cy="461665"/>
              </a:xfrm>
              <a:prstGeom prst="rect">
                <a:avLst/>
              </a:prstGeom>
              <a:blipFill>
                <a:blip r:embed="rId3"/>
                <a:stretch>
                  <a:fillRect l="-741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F6AA9B-AB46-AE4B-6872-00B34F197069}"/>
              </a:ext>
            </a:extLst>
          </p:cNvPr>
          <p:cNvSpPr txBox="1"/>
          <p:nvPr/>
        </p:nvSpPr>
        <p:spPr>
          <a:xfrm>
            <a:off x="12866199" y="7385032"/>
            <a:ext cx="183468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desc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D1C21C-01B2-9050-7035-DF89653D72F5}"/>
              </a:ext>
            </a:extLst>
          </p:cNvPr>
          <p:cNvSpPr txBox="1"/>
          <p:nvPr/>
        </p:nvSpPr>
        <p:spPr>
          <a:xfrm>
            <a:off x="12866198" y="8527129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8A3CE9-5029-9F74-30FA-CECE6AFB05D2}"/>
              </a:ext>
            </a:extLst>
          </p:cNvPr>
          <p:cNvSpPr txBox="1"/>
          <p:nvPr/>
        </p:nvSpPr>
        <p:spPr>
          <a:xfrm>
            <a:off x="12866198" y="9597805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9B9C4D-F4B9-A1C1-DCE9-5068B81997A9}"/>
              </a:ext>
            </a:extLst>
          </p:cNvPr>
          <p:cNvSpPr txBox="1"/>
          <p:nvPr/>
        </p:nvSpPr>
        <p:spPr>
          <a:xfrm>
            <a:off x="12866198" y="5136527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7B6152-5C38-E10B-02BA-C06EDCDB605A}"/>
              </a:ext>
            </a:extLst>
          </p:cNvPr>
          <p:cNvSpPr txBox="1"/>
          <p:nvPr/>
        </p:nvSpPr>
        <p:spPr>
          <a:xfrm>
            <a:off x="9186071" y="3293084"/>
            <a:ext cx="4429098" cy="1410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Farthest Neighbour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Search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708A8C-10DA-15DD-D8F9-4E34378B8667}"/>
              </a:ext>
            </a:extLst>
          </p:cNvPr>
          <p:cNvSpPr/>
          <p:nvPr/>
        </p:nvSpPr>
        <p:spPr>
          <a:xfrm>
            <a:off x="17169564" y="498535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A6DC-EC72-C6F2-1DB0-3CDDA379AC90}"/>
              </a:ext>
            </a:extLst>
          </p:cNvPr>
          <p:cNvSpPr/>
          <p:nvPr/>
        </p:nvSpPr>
        <p:spPr>
          <a:xfrm>
            <a:off x="17169564" y="608947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90F5D4-2E57-FC34-84C5-5B301501B512}"/>
              </a:ext>
            </a:extLst>
          </p:cNvPr>
          <p:cNvSpPr/>
          <p:nvPr/>
        </p:nvSpPr>
        <p:spPr>
          <a:xfrm>
            <a:off x="17169564" y="719359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Where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136580-63CD-7741-4DC4-BEFD94A36834}"/>
              </a:ext>
            </a:extLst>
          </p:cNvPr>
          <p:cNvSpPr/>
          <p:nvPr/>
        </p:nvSpPr>
        <p:spPr>
          <a:xfrm>
            <a:off x="17169564" y="829771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24570B5-8A8C-58E6-6DC0-453FEFC8EBA8}"/>
              </a:ext>
            </a:extLst>
          </p:cNvPr>
          <p:cNvSpPr/>
          <p:nvPr/>
        </p:nvSpPr>
        <p:spPr>
          <a:xfrm>
            <a:off x="17169564" y="940184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A45E993-D5F0-AA79-D1B5-8FE0DC79E209}"/>
              </a:ext>
            </a:extLst>
          </p:cNvPr>
          <p:cNvCxnSpPr>
            <a:stCxn id="42" idx="2"/>
          </p:cNvCxnSpPr>
          <p:nvPr/>
        </p:nvCxnSpPr>
        <p:spPr>
          <a:xfrm>
            <a:off x="18382544" y="578044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5F31836-D0DF-C33E-9C08-2586FF953BE2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8382544" y="688456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825FC34-29C8-342A-DD55-F472F066188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8382544" y="798868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E67F5B-55B0-636C-4DF2-E5E46305E779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8382544" y="909280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7E6A19-9F05-4DA6-74CC-58A2D771BA61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8382544" y="1019692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D7D9F9A-D013-2C0C-53D2-75C242609BC2}"/>
                  </a:ext>
                </a:extLst>
              </p:cNvPr>
              <p:cNvSpPr txBox="1"/>
              <p:nvPr/>
            </p:nvSpPr>
            <p:spPr>
              <a:xfrm>
                <a:off x="19848122" y="625618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D7D9F9A-D013-2C0C-53D2-75C24260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8122" y="6256185"/>
                <a:ext cx="3414501" cy="461665"/>
              </a:xfrm>
              <a:prstGeom prst="rect">
                <a:avLst/>
              </a:prstGeom>
              <a:blipFill>
                <a:blip r:embed="rId4"/>
                <a:stretch>
                  <a:fillRect l="-370"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822FBF82-44BB-D90D-727B-0B50828D1EEA}"/>
              </a:ext>
            </a:extLst>
          </p:cNvPr>
          <p:cNvSpPr txBox="1"/>
          <p:nvPr/>
        </p:nvSpPr>
        <p:spPr>
          <a:xfrm>
            <a:off x="19848122" y="8475744"/>
            <a:ext cx="183468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DC1F37-42B0-4A18-922A-1B5AE2CBDE74}"/>
              </a:ext>
            </a:extLst>
          </p:cNvPr>
          <p:cNvSpPr txBox="1"/>
          <p:nvPr/>
        </p:nvSpPr>
        <p:spPr>
          <a:xfrm>
            <a:off x="19848122" y="956855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440307-0E83-6191-BA3A-5B16D983516E}"/>
              </a:ext>
            </a:extLst>
          </p:cNvPr>
          <p:cNvSpPr txBox="1"/>
          <p:nvPr/>
        </p:nvSpPr>
        <p:spPr>
          <a:xfrm>
            <a:off x="19848122" y="510727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270F36-6F7F-CDEE-34D7-DFDB8ADBC9A7}"/>
              </a:ext>
            </a:extLst>
          </p:cNvPr>
          <p:cNvSpPr txBox="1"/>
          <p:nvPr/>
        </p:nvSpPr>
        <p:spPr>
          <a:xfrm>
            <a:off x="16862095" y="3530090"/>
            <a:ext cx="304089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Range Search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DE6DE8-306D-E409-A400-2EC428A69F27}"/>
              </a:ext>
            </a:extLst>
          </p:cNvPr>
          <p:cNvSpPr txBox="1"/>
          <p:nvPr/>
        </p:nvSpPr>
        <p:spPr>
          <a:xfrm>
            <a:off x="19848122" y="7329215"/>
            <a:ext cx="219612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&gt;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1.0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40866001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1960854" y="6498339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7777140" y="4039741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57680" y="4409920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777140" y="5205009"/>
            <a:ext cx="7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C18C1B-0C7E-BF42-50C1-5E818E909351}"/>
              </a:ext>
            </a:extLst>
          </p:cNvPr>
          <p:cNvCxnSpPr>
            <a:cxnSpLocks/>
          </p:cNvCxnSpPr>
          <p:nvPr/>
        </p:nvCxnSpPr>
        <p:spPr>
          <a:xfrm flipV="1">
            <a:off x="19709635" y="5261328"/>
            <a:ext cx="680251" cy="55228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5ACD2C-1B24-B6B1-7981-DCB1A71DBDE3}"/>
              </a:ext>
            </a:extLst>
          </p:cNvPr>
          <p:cNvCxnSpPr>
            <a:cxnSpLocks/>
          </p:cNvCxnSpPr>
          <p:nvPr/>
        </p:nvCxnSpPr>
        <p:spPr>
          <a:xfrm>
            <a:off x="19709635" y="6034254"/>
            <a:ext cx="699301" cy="49183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F45C79-2C8E-8FAF-740A-28F986F4BA41}"/>
              </a:ext>
            </a:extLst>
          </p:cNvPr>
          <p:cNvSpPr/>
          <p:nvPr/>
        </p:nvSpPr>
        <p:spPr>
          <a:xfrm>
            <a:off x="20870997" y="4863783"/>
            <a:ext cx="2652263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BF667-FC66-B8BD-F348-0DA1D5A084B5}"/>
              </a:ext>
            </a:extLst>
          </p:cNvPr>
          <p:cNvSpPr/>
          <p:nvPr/>
        </p:nvSpPr>
        <p:spPr>
          <a:xfrm>
            <a:off x="20845155" y="6167333"/>
            <a:ext cx="2678145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4BF0338-5CFF-A234-32A1-462F4CD960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4" grpId="0" animBg="1"/>
      <p:bldP spid="45" grpId="0" animBg="1"/>
      <p:bldP spid="46" grpId="0" animBg="1"/>
      <p:bldP spid="48" grpId="0" animBg="1"/>
      <p:bldP spid="75" grpId="0" animBg="1"/>
      <p:bldP spid="77" grpId="0" animBg="1"/>
      <p:bldP spid="78" grpId="0" animBg="1"/>
      <p:bldP spid="79" grpId="0" animBg="1"/>
      <p:bldP spid="96" grpId="0"/>
      <p:bldP spid="97" grpId="0"/>
      <p:bldP spid="98" grpId="0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4145707" cy="9720413"/>
          </a:xfrm>
        </p:spPr>
        <p:txBody>
          <a:bodyPr/>
          <a:lstStyle/>
          <a:p>
            <a:r>
              <a:rPr lang="en-GB" dirty="0"/>
              <a:t>Proximity based queries often trade </a:t>
            </a:r>
            <a:r>
              <a:rPr lang="en-GB" i="1" dirty="0">
                <a:solidFill>
                  <a:schemeClr val="accent5"/>
                </a:solidFill>
              </a:rPr>
              <a:t>quality </a:t>
            </a:r>
            <a:r>
              <a:rPr lang="en-GB" dirty="0"/>
              <a:t>with </a:t>
            </a:r>
            <a:r>
              <a:rPr lang="en-GB" i="1" dirty="0">
                <a:solidFill>
                  <a:schemeClr val="accent5"/>
                </a:solidFill>
              </a:rPr>
              <a:t>execution time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High-dimensional indexes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Trade-off between other cost factors (e.g., CPU, IO)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trade-off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and take it into account during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planning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model including quality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Cost policy to express user preference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𝐶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3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4"/>
                <a:stretch>
                  <a:fillRect l="-1224" r="-2041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325673" y="8707805"/>
                <a:ext cx="9232271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de-CH" sz="4000" b="0" i="0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max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⁡(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)</m:t>
                              </m:r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673" y="8707805"/>
                <a:ext cx="9232271" cy="1493614"/>
              </a:xfrm>
              <a:prstGeom prst="rect">
                <a:avLst/>
              </a:prstGeom>
              <a:blipFill>
                <a:blip r:embed="rId5"/>
                <a:stretch>
                  <a:fillRect l="-9766" t="-146218" r="-1513" b="-2016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716FC-4201-2D4D-0609-F1C812F36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F0583F-EC00-CB42-F96B-4E0B6A8C5A02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5497175" y="4395343"/>
            <a:ext cx="5560219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0DF5-C6D3-E640-678F-D6AE1DCCA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1426129" cy="8906509"/>
          </a:xfrm>
        </p:spPr>
        <p:txBody>
          <a:bodyPr/>
          <a:lstStyle/>
          <a:p>
            <a:r>
              <a:rPr lang="en-GB" dirty="0"/>
              <a:t>Incremental changes and </a:t>
            </a:r>
            <a:r>
              <a:rPr lang="en-GB" i="1" dirty="0">
                <a:solidFill>
                  <a:schemeClr val="tx1"/>
                </a:solidFill>
              </a:rPr>
              <a:t>persistence</a:t>
            </a:r>
            <a:r>
              <a:rPr lang="en-GB" dirty="0"/>
              <a:t> are not systematically considered in High-Dimensional index research (with exceptions, e.g., NV-Tree [1])</a:t>
            </a:r>
          </a:p>
          <a:p>
            <a:endParaRPr lang="en-GB" dirty="0"/>
          </a:p>
          <a:p>
            <a:r>
              <a:rPr lang="en-GB" dirty="0"/>
              <a:t>We propose a system-level mechanism to be implemented per index: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write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failure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explicit state </a:t>
            </a:r>
            <a:r>
              <a:rPr lang="en-GB" dirty="0" err="1"/>
              <a:t>w.r.t.</a:t>
            </a:r>
            <a:r>
              <a:rPr lang="en-GB" dirty="0"/>
              <a:t> to its availability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We also propose a </a:t>
            </a:r>
            <a:r>
              <a:rPr lang="en-GB" i="1" dirty="0">
                <a:solidFill>
                  <a:schemeClr val="accent5"/>
                </a:solidFill>
              </a:rPr>
              <a:t>non-blocking rebuild </a:t>
            </a:r>
            <a:r>
              <a:rPr lang="en-GB" dirty="0"/>
              <a:t>mechanism that exploits properties of snapshot isolation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/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WRITEM(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blipFill>
                <a:blip r:embed="rId2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/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/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D6068-BE7F-C11F-8D45-11467CF3AC9C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17273587" y="2312179"/>
            <a:ext cx="0" cy="118646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9FE85-EF5F-3743-74C2-8DB0E27E9BB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7273587" y="4174001"/>
            <a:ext cx="0" cy="90896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/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ℐ</m:t>
                      </m:r>
                    </m:oMath>
                  </m:oMathPara>
                </a14:m>
                <a:endParaRPr kumimoji="0" lang="en-GB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0E333-4808-2237-CD7D-F5E2FE9A1D0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83312" y="3836320"/>
            <a:ext cx="1609726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09D05-5566-5CDF-97D5-E0513101D490}"/>
              </a:ext>
            </a:extLst>
          </p:cNvPr>
          <p:cNvSpPr/>
          <p:nvPr/>
        </p:nvSpPr>
        <p:spPr>
          <a:xfrm>
            <a:off x="15982950" y="8587033"/>
            <a:ext cx="219075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6C309-3AFC-CDE9-FFD1-C45CC37A8809}"/>
              </a:ext>
            </a:extLst>
          </p:cNvPr>
          <p:cNvSpPr/>
          <p:nvPr/>
        </p:nvSpPr>
        <p:spPr>
          <a:xfrm>
            <a:off x="20693062" y="8603577"/>
            <a:ext cx="2190750" cy="7950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F8515-B408-98A1-AB4F-CFA869D8B5C2}"/>
              </a:ext>
            </a:extLst>
          </p:cNvPr>
          <p:cNvSpPr/>
          <p:nvPr/>
        </p:nvSpPr>
        <p:spPr>
          <a:xfrm>
            <a:off x="18502312" y="10482472"/>
            <a:ext cx="2190750" cy="795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3C01E-D086-FCFC-ED23-B96769EB71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8173700" y="8984578"/>
            <a:ext cx="2519362" cy="16544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BBC04-A557-A959-B8F3-177FB96FDF35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>
            <a:off x="17078325" y="9382122"/>
            <a:ext cx="1423987" cy="1497895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D0B9ED-3654-FB36-6FD1-630D408E1D54}"/>
              </a:ext>
            </a:extLst>
          </p:cNvPr>
          <p:cNvCxnSpPr>
            <a:cxnSpLocks/>
            <a:stCxn id="23" idx="3"/>
            <a:endCxn id="22" idx="2"/>
          </p:cNvCxnSpPr>
          <p:nvPr/>
        </p:nvCxnSpPr>
        <p:spPr>
          <a:xfrm flipV="1">
            <a:off x="20693062" y="9398666"/>
            <a:ext cx="1095375" cy="1481351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3E465601-26E9-1C9A-544C-9853A351A006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17054516" y="9411723"/>
            <a:ext cx="1447797" cy="1468295"/>
          </a:xfrm>
          <a:prstGeom prst="curvedConnector2">
            <a:avLst/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AA27361-778F-AE36-BC03-B269C8B9D43A}"/>
              </a:ext>
            </a:extLst>
          </p:cNvPr>
          <p:cNvCxnSpPr>
            <a:cxnSpLocks/>
            <a:stCxn id="22" idx="0"/>
            <a:endCxn id="21" idx="0"/>
          </p:cNvCxnSpPr>
          <p:nvPr/>
        </p:nvCxnSpPr>
        <p:spPr>
          <a:xfrm rot="16200000" flipV="1">
            <a:off x="19425109" y="6240249"/>
            <a:ext cx="16544" cy="4710112"/>
          </a:xfrm>
          <a:prstGeom prst="curvedConnector3">
            <a:avLst>
              <a:gd name="adj1" fmla="val 4821047"/>
            </a:avLst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11FC4BE-FE65-F4FA-D1DD-F603B6C19478}"/>
              </a:ext>
            </a:extLst>
          </p:cNvPr>
          <p:cNvSpPr/>
          <p:nvPr/>
        </p:nvSpPr>
        <p:spPr>
          <a:xfrm>
            <a:off x="15497175" y="7020453"/>
            <a:ext cx="7734002" cy="44405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C2E20F-45F9-08C5-6D83-683997F60F07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1057394" y="4395343"/>
            <a:ext cx="2173783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42AC3F-9F32-F830-ABD8-C47AA89C6B73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/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  <m:r>
                      <m:rPr>
                        <m:nor/>
                      </m:rPr>
                      <a:rPr lang="en-GB" sz="2400" dirty="0">
                        <a:solidFill>
                          <a:schemeClr val="accent3">
                            <a:lumOff val="-4117"/>
                          </a:schemeClr>
                        </a:solidFill>
                        <a:latin typeface="Monaco" pitchFamily="2" charset="77"/>
                      </a:rPr>
                      <m:t>)</m:t>
                    </m:r>
                  </m:oMath>
                </a14:m>
                <a:endParaRPr kumimoji="0" lang="en-GB" sz="24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blipFill>
                <a:blip r:embed="rId7"/>
                <a:stretch>
                  <a:fillRect t="-10526" b="-263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/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4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blipFill>
                <a:blip r:embed="rId8"/>
                <a:stretch>
                  <a:fillRect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/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𝐶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blipFill>
                <a:blip r:embed="rId9"/>
                <a:stretch>
                  <a:fillRect t="-13514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86FA7-10FF-B32E-1460-02EB8366EC07}"/>
              </a:ext>
            </a:extLst>
          </p:cNvPr>
          <p:cNvCxnSpPr>
            <a:cxnSpLocks/>
            <a:stCxn id="7" idx="3"/>
            <a:endCxn id="17" idx="3"/>
          </p:cNvCxnSpPr>
          <p:nvPr/>
        </p:nvCxnSpPr>
        <p:spPr>
          <a:xfrm flipV="1">
            <a:off x="18883312" y="4231609"/>
            <a:ext cx="1775022" cy="1189038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97F77-D99D-E940-1309-A3C1B76BA5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7" grpId="0" animBg="1"/>
      <p:bldP spid="21" grpId="0" animBg="1"/>
      <p:bldP spid="22" grpId="0" animBg="1"/>
      <p:bldP spid="23" grpId="0" animBg="1"/>
      <p:bldP spid="53" grpId="0" animBg="1"/>
      <p:bldP spid="8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0BEC9C-3AC8-4800-EEBE-4655BA9B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9" y="1925638"/>
            <a:ext cx="11366500" cy="10422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09E632-873F-EFF8-719A-025544E6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9FE0-8D92-887F-7FD0-D40D763BC4A6}"/>
              </a:ext>
            </a:extLst>
          </p:cNvPr>
          <p:cNvSpPr/>
          <p:nvPr/>
        </p:nvSpPr>
        <p:spPr>
          <a:xfrm>
            <a:off x="6840202" y="3712464"/>
            <a:ext cx="10861644" cy="314553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18443-7AAC-0CF4-D151-98F78A761DF8}"/>
              </a:ext>
            </a:extLst>
          </p:cNvPr>
          <p:cNvSpPr txBox="1"/>
          <p:nvPr/>
        </p:nvSpPr>
        <p:spPr>
          <a:xfrm>
            <a:off x="19008591" y="4122697"/>
            <a:ext cx="4899707" cy="1410643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Query model with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ext. relational algebra 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7BBC7F-9EF7-B5AE-A35C-A2B772BA2FD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701846" y="4828019"/>
            <a:ext cx="1306745" cy="10932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59711-7630-929B-2401-76C6D6C2F98B}"/>
              </a:ext>
            </a:extLst>
          </p:cNvPr>
          <p:cNvSpPr txBox="1"/>
          <p:nvPr/>
        </p:nvSpPr>
        <p:spPr>
          <a:xfrm>
            <a:off x="19008591" y="5962924"/>
            <a:ext cx="4899707" cy="795089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Cost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15C6E-3772-11EA-D9B9-9A368782DC6C}"/>
              </a:ext>
            </a:extLst>
          </p:cNvPr>
          <p:cNvSpPr/>
          <p:nvPr/>
        </p:nvSpPr>
        <p:spPr>
          <a:xfrm>
            <a:off x="11715750" y="5695950"/>
            <a:ext cx="5986096" cy="135255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EF7A2-1DF0-916E-FCEF-2084B6C27E9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17701846" y="6360469"/>
            <a:ext cx="1306745" cy="11756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521E1-50BB-085A-83CF-9DA63B76B9E7}"/>
              </a:ext>
            </a:extLst>
          </p:cNvPr>
          <p:cNvSpPr/>
          <p:nvPr/>
        </p:nvSpPr>
        <p:spPr>
          <a:xfrm>
            <a:off x="6840203" y="8250624"/>
            <a:ext cx="10861644" cy="234117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166D8-64A3-4761-C976-7067C548CFD8}"/>
              </a:ext>
            </a:extLst>
          </p:cNvPr>
          <p:cNvSpPr txBox="1"/>
          <p:nvPr/>
        </p:nvSpPr>
        <p:spPr>
          <a:xfrm>
            <a:off x="19008591" y="8408114"/>
            <a:ext cx="4899707" cy="2026196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Write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</a:t>
            </a:r>
            <a:r>
              <a:rPr lang="en-GB" dirty="0">
                <a:solidFill>
                  <a:schemeClr val="accent5"/>
                </a:solidFill>
              </a:rPr>
              <a:t>m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Failure model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Async.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index rebuild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7593B7-2EFF-6C2D-87A3-F5A54973E52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7701847" y="9421212"/>
            <a:ext cx="1306744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41EB1-01FD-7A64-F221-8675DB988B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15</a:t>
            </a:fld>
            <a:endParaRPr lang="en-C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20583E-5A61-C31D-82F7-525A92FC7F69}"/>
              </a:ext>
            </a:extLst>
          </p:cNvPr>
          <p:cNvSpPr/>
          <p:nvPr/>
        </p:nvSpPr>
        <p:spPr>
          <a:xfrm>
            <a:off x="619421" y="3712464"/>
            <a:ext cx="5187151" cy="5969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Column store developed in Kotlin</a:t>
            </a:r>
            <a:br>
              <a:rPr lang="en-GB" sz="2400" dirty="0">
                <a:solidFill>
                  <a:schemeClr val="accent3">
                    <a:lumOff val="-4117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(runs in the JVM)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Support for scalar and vector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Boolean- and similarity search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Index support for both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Transaction support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E2BE54-A93F-25E1-DC72-65A7AEA76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161" y="6316433"/>
            <a:ext cx="4524246" cy="386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2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172522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7AA-2F26-1B96-ED66-AC6B4BE1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27404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Comparison: Milvus [1] vs. Cottontail DB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Goal: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Test and compare performance in “big” multimedia retrieval (quality / speed)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/>
              <a:t>The Effect of Data Changes on Index Performance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Goal: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Test </a:t>
            </a:r>
            <a:r>
              <a:rPr lang="en-GB" dirty="0">
                <a:sym typeface="Wingdings" pitchFamily="2" charset="2"/>
              </a:rPr>
              <a:t>effects of data changes on indexes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</a:rPr>
              <a:t>Use of the Query Model in a Mixed Query Workload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Goal: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Test effect of different execution parameters on performance (quality / speed)</a:t>
            </a:r>
          </a:p>
          <a:p>
            <a:endParaRPr lang="en-GB" dirty="0"/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D9E-C61E-5284-1EA3-2C1ACA903AD0}"/>
              </a:ext>
            </a:extLst>
          </p:cNvPr>
          <p:cNvSpPr txBox="1"/>
          <p:nvPr/>
        </p:nvSpPr>
        <p:spPr>
          <a:xfrm>
            <a:off x="594421" y="12250114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Wang et al. (2021). Milvus – A Purpose-Built Vector Data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02448-00F8-7AFD-95BA-CAA5250D4B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4895-3CBC-E6D0-2CCF-AB27A814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EC9E5-6D05-EC0B-417C-EBB0DFDE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3161595"/>
            <a:ext cx="12438210" cy="868902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</a:t>
            </a:r>
          </a:p>
          <a:p>
            <a:pPr marL="891499" lvl="1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96-dimensional vectors </a:t>
            </a:r>
          </a:p>
          <a:p>
            <a:pPr marL="891499" lvl="1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5M, 10M, 100M, 1B shard</a:t>
            </a:r>
          </a:p>
          <a:p>
            <a:pPr marL="571500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Single node</a:t>
            </a:r>
          </a:p>
          <a:p>
            <a:pPr hangingPunct="0">
              <a:lnSpc>
                <a:spcPct val="100000"/>
              </a:lnSpc>
            </a:pPr>
            <a:endParaRPr lang="en-GB" b="1" dirty="0"/>
          </a:p>
          <a:p>
            <a:pPr hangingPunct="0">
              <a:lnSpc>
                <a:spcPct val="100000"/>
              </a:lnSpc>
            </a:pPr>
            <a:r>
              <a:rPr lang="en-GB" b="1" dirty="0"/>
              <a:t>Experiment</a:t>
            </a:r>
          </a:p>
          <a:p>
            <a:pPr marL="571500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Execute </a:t>
            </a:r>
            <a:r>
              <a:rPr lang="en-GB" dirty="0">
                <a:solidFill>
                  <a:schemeClr val="accent5"/>
                </a:solidFill>
              </a:rPr>
              <a:t>NNS</a:t>
            </a:r>
            <a:r>
              <a:rPr lang="en-GB" dirty="0"/>
              <a:t> queries with random vectors (L2)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Direct comparison to Milvus [2]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  <a:p>
            <a:r>
              <a:rPr lang="en-GB" b="1" dirty="0"/>
              <a:t>Goal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Compare latency of query execution (execution time)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61197-92C1-AC79-B439-A65E80D892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18</a:t>
            </a:fld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B249F-0D83-8FD0-F29A-394A44E94C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435" y="3399305"/>
            <a:ext cx="4524246" cy="3918155"/>
          </a:xfrm>
          <a:prstGeom prst="rect">
            <a:avLst/>
          </a:prstGeom>
        </p:spPr>
      </p:pic>
      <p:pic>
        <p:nvPicPr>
          <p:cNvPr id="2050" name="Picture 2" descr="The Milvus Project · GitHub">
            <a:extLst>
              <a:ext uri="{FF2B5EF4-FFF2-40B4-BE49-F238E27FC236}">
                <a16:creationId xmlns:a16="http://schemas.microsoft.com/office/drawing/2014/main" id="{D7BC8B0C-46C8-4E3D-1505-FB524C9A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330" y="3935983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93BE2-4363-8702-2760-EC54B0BD346E}"/>
              </a:ext>
            </a:extLst>
          </p:cNvPr>
          <p:cNvSpPr/>
          <p:nvPr/>
        </p:nvSpPr>
        <p:spPr>
          <a:xfrm>
            <a:off x="18929435" y="8043239"/>
            <a:ext cx="2212848" cy="1041311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1</a:t>
            </a:r>
            <a:b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C4E02-8E0E-4408-3A2D-FBC3DC613753}"/>
              </a:ext>
            </a:extLst>
          </p:cNvPr>
          <p:cNvCxnSpPr>
            <a:cxnSpLocks/>
          </p:cNvCxnSpPr>
          <p:nvPr/>
        </p:nvCxnSpPr>
        <p:spPr>
          <a:xfrm flipV="1">
            <a:off x="20291898" y="6823175"/>
            <a:ext cx="850385" cy="988569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72A1C0-1398-9CF6-5C19-FF0FE073462B}"/>
              </a:ext>
            </a:extLst>
          </p:cNvPr>
          <p:cNvCxnSpPr>
            <a:cxnSpLocks/>
          </p:cNvCxnSpPr>
          <p:nvPr/>
        </p:nvCxnSpPr>
        <p:spPr>
          <a:xfrm flipH="1" flipV="1">
            <a:off x="18511934" y="6844304"/>
            <a:ext cx="1223866" cy="967440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Graphic 10" descr="Clock with solid fill">
            <a:extLst>
              <a:ext uri="{FF2B5EF4-FFF2-40B4-BE49-F238E27FC236}">
                <a16:creationId xmlns:a16="http://schemas.microsoft.com/office/drawing/2014/main" id="{A2900793-6D4D-53B9-9D7A-19CD46E40D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839504" y="7093185"/>
            <a:ext cx="914400" cy="914400"/>
          </a:xfrm>
          <a:prstGeom prst="rect">
            <a:avLst/>
          </a:prstGeom>
        </p:spPr>
      </p:pic>
      <p:pic>
        <p:nvPicPr>
          <p:cNvPr id="12" name="Graphic 11" descr="Clock with solid fill">
            <a:extLst>
              <a:ext uri="{FF2B5EF4-FFF2-40B4-BE49-F238E27FC236}">
                <a16:creationId xmlns:a16="http://schemas.microsoft.com/office/drawing/2014/main" id="{3AAC73B9-42F0-FF37-F345-B1E4AD23B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60614" y="7048909"/>
            <a:ext cx="914400" cy="914400"/>
          </a:xfrm>
          <a:prstGeom prst="rect">
            <a:avLst/>
          </a:prstGeom>
        </p:spPr>
      </p:pic>
      <p:pic>
        <p:nvPicPr>
          <p:cNvPr id="13" name="Graphic 12" descr="Table with solid fill">
            <a:extLst>
              <a:ext uri="{FF2B5EF4-FFF2-40B4-BE49-F238E27FC236}">
                <a16:creationId xmlns:a16="http://schemas.microsoft.com/office/drawing/2014/main" id="{D704BA45-7150-2217-7A5D-E096079F7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66130" y="967236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951CFF-A094-3DCC-25CF-FF538C101C45}"/>
              </a:ext>
            </a:extLst>
          </p:cNvPr>
          <p:cNvSpPr txBox="1"/>
          <p:nvPr/>
        </p:nvSpPr>
        <p:spPr>
          <a:xfrm>
            <a:off x="18791261" y="10586764"/>
            <a:ext cx="268833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  <a:br>
              <a:rPr lang="en-GB" sz="2400" b="1" dirty="0"/>
            </a:br>
            <a:r>
              <a:rPr lang="en-GB" sz="2400" b="1" dirty="0"/>
              <a:t>(Query set)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19F9F-7870-8921-79B2-ED13F9176959}"/>
              </a:ext>
            </a:extLst>
          </p:cNvPr>
          <p:cNvCxnSpPr>
            <a:cxnSpLocks/>
          </p:cNvCxnSpPr>
          <p:nvPr/>
        </p:nvCxnSpPr>
        <p:spPr>
          <a:xfrm flipV="1">
            <a:off x="20023330" y="9231268"/>
            <a:ext cx="0" cy="441096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8C3E42-1302-CEB0-C274-BDD5C631149B}"/>
              </a:ext>
            </a:extLst>
          </p:cNvPr>
          <p:cNvSpPr txBox="1"/>
          <p:nvPr/>
        </p:nvSpPr>
        <p:spPr>
          <a:xfrm>
            <a:off x="619421" y="11999758"/>
            <a:ext cx="2315498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Wang et al. (2021). Milvus – A Purpose-Built Vector Data Management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28185-4890-9A25-DC4E-ABD2C778BB55}"/>
              </a:ext>
            </a:extLst>
          </p:cNvPr>
          <p:cNvSpPr txBox="1"/>
          <p:nvPr/>
        </p:nvSpPr>
        <p:spPr>
          <a:xfrm>
            <a:off x="20023330" y="3277165"/>
            <a:ext cx="242384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800" b="1" dirty="0"/>
              <a:t>Cottontail DB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01E629-9B0F-A054-B9CD-777F99CC68CB}"/>
              </a:ext>
            </a:extLst>
          </p:cNvPr>
          <p:cNvSpPr txBox="1"/>
          <p:nvPr/>
        </p:nvSpPr>
        <p:spPr>
          <a:xfrm>
            <a:off x="17047414" y="3310461"/>
            <a:ext cx="2076453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800" b="1" dirty="0"/>
              <a:t>Milvus</a:t>
            </a:r>
          </a:p>
        </p:txBody>
      </p:sp>
      <p:pic>
        <p:nvPicPr>
          <p:cNvPr id="17" name="Graphic 16" descr="Clock with solid fill">
            <a:extLst>
              <a:ext uri="{FF2B5EF4-FFF2-40B4-BE49-F238E27FC236}">
                <a16:creationId xmlns:a16="http://schemas.microsoft.com/office/drawing/2014/main" id="{C31344C6-BC34-398E-08CE-8249AFEAE4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051362" y="7048909"/>
            <a:ext cx="914400" cy="9144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076EB3-AAF1-5443-FD17-E2D7E8F31F7E}"/>
              </a:ext>
            </a:extLst>
          </p:cNvPr>
          <p:cNvCxnSpPr>
            <a:cxnSpLocks/>
          </p:cNvCxnSpPr>
          <p:nvPr/>
        </p:nvCxnSpPr>
        <p:spPr>
          <a:xfrm flipH="1" flipV="1">
            <a:off x="18243811" y="6817784"/>
            <a:ext cx="1223866" cy="967440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77C12-8A6C-79E7-DD2B-9903E5404CC3}"/>
              </a:ext>
            </a:extLst>
          </p:cNvPr>
          <p:cNvSpPr txBox="1"/>
          <p:nvPr/>
        </p:nvSpPr>
        <p:spPr>
          <a:xfrm>
            <a:off x="21800290" y="7207358"/>
            <a:ext cx="132889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Latency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2DC37-FD7E-1856-7AC4-897F03FE1B99}"/>
              </a:ext>
            </a:extLst>
          </p:cNvPr>
          <p:cNvSpPr txBox="1"/>
          <p:nvPr/>
        </p:nvSpPr>
        <p:spPr>
          <a:xfrm>
            <a:off x="15716768" y="7174800"/>
            <a:ext cx="132889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Latency</a:t>
            </a:r>
          </a:p>
        </p:txBody>
      </p:sp>
    </p:spTree>
    <p:extLst>
      <p:ext uri="{BB962C8B-B14F-4D97-AF65-F5344CB8AC3E}">
        <p14:creationId xmlns:p14="http://schemas.microsoft.com/office/powerpoint/2010/main" val="21575846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0" grpId="0"/>
      <p:bldP spid="16" grpId="0"/>
      <p:bldP spid="20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8A7-B22B-991E-70E4-287523B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2AF4B-8702-4CE7-B5EA-55CDA3446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19</a:t>
            </a:fld>
            <a:endParaRPr lang="en-CH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955FFAD-7961-B75C-F458-09ED5EE631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483863"/>
              </p:ext>
            </p:extLst>
          </p:nvPr>
        </p:nvGraphicFramePr>
        <p:xfrm>
          <a:off x="12200192" y="3047496"/>
          <a:ext cx="11561317" cy="9540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651B0BA-7856-4894-56E0-FF805EC3D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843232"/>
              </p:ext>
            </p:extLst>
          </p:nvPr>
        </p:nvGraphicFramePr>
        <p:xfrm>
          <a:off x="619421" y="3041652"/>
          <a:ext cx="11561316" cy="954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C6EB998-6366-20B6-1D9A-194B0C97E9D2}"/>
              </a:ext>
            </a:extLst>
          </p:cNvPr>
          <p:cNvSpPr/>
          <p:nvPr/>
        </p:nvSpPr>
        <p:spPr>
          <a:xfrm>
            <a:off x="730653" y="6433240"/>
            <a:ext cx="540000" cy="2006598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79AB700-77F9-A5A5-EED9-19E96945364F}"/>
              </a:ext>
            </a:extLst>
          </p:cNvPr>
          <p:cNvSpPr/>
          <p:nvPr/>
        </p:nvSpPr>
        <p:spPr>
          <a:xfrm>
            <a:off x="1613250" y="5167298"/>
            <a:ext cx="2615850" cy="1015881"/>
          </a:xfrm>
          <a:prstGeom prst="wedgeRoundRectCallout">
            <a:avLst>
              <a:gd name="adj1" fmla="val -61355"/>
              <a:gd name="adj2" fmla="val 9812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Time the query took (both plots)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9EAD3-BFEF-7584-9C00-57053FDBAF3D}"/>
              </a:ext>
            </a:extLst>
          </p:cNvPr>
          <p:cNvSpPr/>
          <p:nvPr/>
        </p:nvSpPr>
        <p:spPr>
          <a:xfrm>
            <a:off x="12257342" y="12105137"/>
            <a:ext cx="3162374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EC65F0-862E-1763-8C05-2DF93E6F669B}"/>
              </a:ext>
            </a:extLst>
          </p:cNvPr>
          <p:cNvSpPr/>
          <p:nvPr/>
        </p:nvSpPr>
        <p:spPr>
          <a:xfrm>
            <a:off x="696025" y="12105137"/>
            <a:ext cx="3162374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49BDD48-A6BD-AA2D-BABF-A253F99BA74F}"/>
              </a:ext>
            </a:extLst>
          </p:cNvPr>
          <p:cNvSpPr/>
          <p:nvPr/>
        </p:nvSpPr>
        <p:spPr>
          <a:xfrm>
            <a:off x="1048487" y="11073425"/>
            <a:ext cx="2457450" cy="607258"/>
          </a:xfrm>
          <a:prstGeom prst="wedgeRoundRectCallout">
            <a:avLst>
              <a:gd name="adj1" fmla="val -3778"/>
              <a:gd name="adj2" fmla="val 9185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Collections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11C0315D-D2E2-00C4-CD61-226E85F2B061}"/>
              </a:ext>
            </a:extLst>
          </p:cNvPr>
          <p:cNvSpPr/>
          <p:nvPr/>
        </p:nvSpPr>
        <p:spPr>
          <a:xfrm>
            <a:off x="12513256" y="11073425"/>
            <a:ext cx="2457450" cy="607258"/>
          </a:xfrm>
          <a:prstGeom prst="wedgeRoundRectCallout">
            <a:avLst>
              <a:gd name="adj1" fmla="val -3778"/>
              <a:gd name="adj2" fmla="val 9185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 size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BD1F0B-84FB-62EE-1E84-0B93F8E0CC63}"/>
              </a:ext>
            </a:extLst>
          </p:cNvPr>
          <p:cNvSpPr/>
          <p:nvPr/>
        </p:nvSpPr>
        <p:spPr>
          <a:xfrm>
            <a:off x="16586242" y="11476329"/>
            <a:ext cx="2772830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FA05B9-A6A1-A34A-2596-453FD7347125}"/>
              </a:ext>
            </a:extLst>
          </p:cNvPr>
          <p:cNvSpPr/>
          <p:nvPr/>
        </p:nvSpPr>
        <p:spPr>
          <a:xfrm>
            <a:off x="5013664" y="11476329"/>
            <a:ext cx="2772830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50E3EEDC-0C45-388D-0A24-DDE3450AC4DA}"/>
              </a:ext>
            </a:extLst>
          </p:cNvPr>
          <p:cNvSpPr/>
          <p:nvPr/>
        </p:nvSpPr>
        <p:spPr>
          <a:xfrm>
            <a:off x="18818806" y="9888789"/>
            <a:ext cx="2457450" cy="1015881"/>
          </a:xfrm>
          <a:prstGeom prst="wedgeRoundRectCallout">
            <a:avLst>
              <a:gd name="adj1" fmla="val -38662"/>
              <a:gd name="adj2" fmla="val 9635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Method of data access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15114E3-E172-21BF-8C25-084382CA348A}"/>
              </a:ext>
            </a:extLst>
          </p:cNvPr>
          <p:cNvSpPr/>
          <p:nvPr/>
        </p:nvSpPr>
        <p:spPr>
          <a:xfrm>
            <a:off x="7103056" y="9888789"/>
            <a:ext cx="2457450" cy="1015881"/>
          </a:xfrm>
          <a:prstGeom prst="wedgeRoundRectCallout">
            <a:avLst>
              <a:gd name="adj1" fmla="val -38662"/>
              <a:gd name="adj2" fmla="val 9635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Method of data access</a:t>
            </a:r>
          </a:p>
        </p:txBody>
      </p:sp>
    </p:spTree>
    <p:extLst>
      <p:ext uri="{BB962C8B-B14F-4D97-AF65-F5344CB8AC3E}">
        <p14:creationId xmlns:p14="http://schemas.microsoft.com/office/powerpoint/2010/main" val="8020528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364293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1329196" y="8593629"/>
            <a:ext cx="5641014" cy="3626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Large and Mixed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 (interactive)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Example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Private image collection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8156860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17013723" y="8809072"/>
            <a:ext cx="6149119" cy="3626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 Data Over Extended Time Period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Generating Insights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Example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Trending Images on Twitter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BEABA-1057-3913-3105-09714AE308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</a:t>
            </a:fld>
            <a:endParaRPr lang="en-CH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042E88-CE49-DBCB-A488-D2E76AFBEE45}"/>
              </a:ext>
            </a:extLst>
          </p:cNvPr>
          <p:cNvSpPr txBox="1"/>
          <p:nvPr/>
        </p:nvSpPr>
        <p:spPr>
          <a:xfrm>
            <a:off x="10088120" y="7985335"/>
            <a:ext cx="2781211" cy="14106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676013-FC70-3967-1967-175F974F14F7}"/>
              </a:ext>
            </a:extLst>
          </p:cNvPr>
          <p:cNvCxnSpPr>
            <a:cxnSpLocks/>
          </p:cNvCxnSpPr>
          <p:nvPr/>
        </p:nvCxnSpPr>
        <p:spPr>
          <a:xfrm>
            <a:off x="5060440" y="5166619"/>
            <a:ext cx="4701907" cy="871626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1" name="Picture 5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E81C400-33D0-0535-ED8B-CF106D11DEF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160" y="4878298"/>
            <a:ext cx="727243" cy="545432"/>
          </a:xfrm>
          <a:prstGeom prst="rect">
            <a:avLst/>
          </a:prstGeom>
        </p:spPr>
      </p:pic>
      <p:pic>
        <p:nvPicPr>
          <p:cNvPr id="52" name="Picture 5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9FD5DCA-399A-F833-C8D0-555B967758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710" y="4414456"/>
            <a:ext cx="663073" cy="497305"/>
          </a:xfrm>
          <a:prstGeom prst="rect">
            <a:avLst/>
          </a:prstGeom>
        </p:spPr>
      </p:pic>
      <p:pic>
        <p:nvPicPr>
          <p:cNvPr id="53" name="Picture 52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B21C8A27-02AD-A5B3-1BAE-A8BFBD7EBB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444" y="3913262"/>
            <a:ext cx="671763" cy="895684"/>
          </a:xfrm>
          <a:prstGeom prst="rect">
            <a:avLst/>
          </a:prstGeom>
        </p:spPr>
      </p:pic>
      <p:pic>
        <p:nvPicPr>
          <p:cNvPr id="54" name="Picture 53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D8CC4A91-EDC8-5845-F7CD-2066457DA3C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976" y="4999142"/>
            <a:ext cx="671763" cy="895684"/>
          </a:xfrm>
          <a:prstGeom prst="rect">
            <a:avLst/>
          </a:prstGeom>
        </p:spPr>
      </p:pic>
      <p:pic>
        <p:nvPicPr>
          <p:cNvPr id="55" name="Picture 54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84E356F7-3D18-5604-98C0-FEA37F8888E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244" y="3591750"/>
            <a:ext cx="656039" cy="87471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0F02568-C6FD-4FC3-E201-E3FD93112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6826" y="4606291"/>
            <a:ext cx="840929" cy="630697"/>
          </a:xfrm>
          <a:prstGeom prst="rect">
            <a:avLst/>
          </a:prstGeom>
        </p:spPr>
      </p:pic>
      <p:pic>
        <p:nvPicPr>
          <p:cNvPr id="57" name="Picture 56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97C8C87E-7227-8C67-92A0-702CF12FEFB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7449" y="3618397"/>
            <a:ext cx="656039" cy="874718"/>
          </a:xfrm>
          <a:prstGeom prst="rect">
            <a:avLst/>
          </a:prstGeom>
        </p:spPr>
      </p:pic>
      <p:pic>
        <p:nvPicPr>
          <p:cNvPr id="58" name="Picture 57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6B9A489-C98A-AED4-0A2A-43452F8A114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245" y="5364417"/>
            <a:ext cx="656039" cy="874718"/>
          </a:xfrm>
          <a:prstGeom prst="rect">
            <a:avLst/>
          </a:prstGeom>
        </p:spPr>
      </p:pic>
      <p:pic>
        <p:nvPicPr>
          <p:cNvPr id="59" name="Picture 58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C7F00F53-9043-E598-109F-BAEC5DCC700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612" y="5166619"/>
            <a:ext cx="707858" cy="943811"/>
          </a:xfrm>
          <a:prstGeom prst="rect">
            <a:avLst/>
          </a:prstGeom>
        </p:spPr>
      </p:pic>
      <p:pic>
        <p:nvPicPr>
          <p:cNvPr id="61" name="Graphic 60" descr="User with solid fill">
            <a:extLst>
              <a:ext uri="{FF2B5EF4-FFF2-40B4-BE49-F238E27FC236}">
                <a16:creationId xmlns:a16="http://schemas.microsoft.com/office/drawing/2014/main" id="{2D728194-92EB-451C-6F12-EBEE1D8688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93258" y="6797306"/>
            <a:ext cx="990000" cy="9900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F82BAE7-100B-7444-F9F6-191352CFB79A}"/>
              </a:ext>
            </a:extLst>
          </p:cNvPr>
          <p:cNvCxnSpPr>
            <a:cxnSpLocks/>
          </p:cNvCxnSpPr>
          <p:nvPr/>
        </p:nvCxnSpPr>
        <p:spPr>
          <a:xfrm flipV="1">
            <a:off x="5060440" y="6776904"/>
            <a:ext cx="4701907" cy="515402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5F4D88B-68BB-5121-F7D4-E2BF2C9A23FC}"/>
              </a:ext>
            </a:extLst>
          </p:cNvPr>
          <p:cNvSpPr txBox="1"/>
          <p:nvPr/>
        </p:nvSpPr>
        <p:spPr>
          <a:xfrm>
            <a:off x="6970210" y="4556195"/>
            <a:ext cx="9762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Store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1FEE62-A6BF-230B-1FE7-73FE15D22B34}"/>
              </a:ext>
            </a:extLst>
          </p:cNvPr>
          <p:cNvSpPr txBox="1"/>
          <p:nvPr/>
        </p:nvSpPr>
        <p:spPr>
          <a:xfrm>
            <a:off x="6947307" y="6939096"/>
            <a:ext cx="117981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Search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72" name="Graphic 71" descr="Connections with solid fill">
            <a:extLst>
              <a:ext uri="{FF2B5EF4-FFF2-40B4-BE49-F238E27FC236}">
                <a16:creationId xmlns:a16="http://schemas.microsoft.com/office/drawing/2014/main" id="{5F2AD0EE-9445-947D-7308-8A1E1283A6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663744" y="4598560"/>
            <a:ext cx="1499098" cy="1499098"/>
          </a:xfrm>
          <a:prstGeom prst="rect">
            <a:avLst/>
          </a:prstGeom>
        </p:spPr>
      </p:pic>
      <p:pic>
        <p:nvPicPr>
          <p:cNvPr id="74" name="Graphic 73" descr="Influencer with solid fill">
            <a:extLst>
              <a:ext uri="{FF2B5EF4-FFF2-40B4-BE49-F238E27FC236}">
                <a16:creationId xmlns:a16="http://schemas.microsoft.com/office/drawing/2014/main" id="{0F7EB702-6AC7-A87E-F948-FD155AE233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730059" y="3173508"/>
            <a:ext cx="1432783" cy="1432783"/>
          </a:xfrm>
          <a:prstGeom prst="rect">
            <a:avLst/>
          </a:prstGeom>
        </p:spPr>
      </p:pic>
      <p:pic>
        <p:nvPicPr>
          <p:cNvPr id="76" name="Graphic 75" descr="Filter with solid fill">
            <a:extLst>
              <a:ext uri="{FF2B5EF4-FFF2-40B4-BE49-F238E27FC236}">
                <a16:creationId xmlns:a16="http://schemas.microsoft.com/office/drawing/2014/main" id="{D79E789D-70B7-2E47-9F5B-4CF557D047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631082" y="4192554"/>
            <a:ext cx="914400" cy="914400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C19881F-AB01-6F35-DFAA-9D776395604E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13478255" y="4649754"/>
            <a:ext cx="6152827" cy="1388491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47C62ABC-5E16-F631-2646-BF5909E7553C}"/>
              </a:ext>
            </a:extLst>
          </p:cNvPr>
          <p:cNvCxnSpPr>
            <a:stCxn id="72" idx="1"/>
            <a:endCxn id="76" idx="3"/>
          </p:cNvCxnSpPr>
          <p:nvPr/>
        </p:nvCxnSpPr>
        <p:spPr>
          <a:xfrm rot="10800000">
            <a:off x="20545482" y="4649755"/>
            <a:ext cx="1118262" cy="698355"/>
          </a:xfrm>
          <a:prstGeom prst="curvedConnector3">
            <a:avLst/>
          </a:prstGeom>
          <a:noFill/>
          <a:ln w="1905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65BF9B1C-971C-2C54-D760-24B1E30B7AC5}"/>
              </a:ext>
            </a:extLst>
          </p:cNvPr>
          <p:cNvCxnSpPr>
            <a:cxnSpLocks/>
            <a:stCxn id="74" idx="1"/>
            <a:endCxn id="76" idx="3"/>
          </p:cNvCxnSpPr>
          <p:nvPr/>
        </p:nvCxnSpPr>
        <p:spPr>
          <a:xfrm rot="10800000" flipV="1">
            <a:off x="20545483" y="3889900"/>
            <a:ext cx="1184577" cy="759854"/>
          </a:xfrm>
          <a:prstGeom prst="curvedConnector3">
            <a:avLst/>
          </a:prstGeom>
          <a:noFill/>
          <a:ln w="1905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1" name="Graphic 90" descr="Images with solid fill">
            <a:extLst>
              <a:ext uri="{FF2B5EF4-FFF2-40B4-BE49-F238E27FC236}">
                <a16:creationId xmlns:a16="http://schemas.microsoft.com/office/drawing/2014/main" id="{F1FB1253-4E18-E180-7F96-679D46D3172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677563" y="4269826"/>
            <a:ext cx="457200" cy="457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9CBA6C4-C628-E39E-AB7B-55F1DEA7C623}"/>
              </a:ext>
            </a:extLst>
          </p:cNvPr>
          <p:cNvSpPr txBox="1"/>
          <p:nvPr/>
        </p:nvSpPr>
        <p:spPr>
          <a:xfrm>
            <a:off x="15668672" y="4616427"/>
            <a:ext cx="9762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Store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95" name="Graphic 94" descr="User with solid fill">
            <a:extLst>
              <a:ext uri="{FF2B5EF4-FFF2-40B4-BE49-F238E27FC236}">
                <a16:creationId xmlns:a16="http://schemas.microsoft.com/office/drawing/2014/main" id="{63481C8C-A6F6-E09E-B29F-BCC66F3015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582884" y="6930282"/>
            <a:ext cx="990000" cy="990000"/>
          </a:xfrm>
          <a:prstGeom prst="rect">
            <a:avLst/>
          </a:prstGeom>
        </p:spPr>
      </p:pic>
      <p:pic>
        <p:nvPicPr>
          <p:cNvPr id="97" name="Graphic 96" descr="Periodic Graph with solid fill">
            <a:extLst>
              <a:ext uri="{FF2B5EF4-FFF2-40B4-BE49-F238E27FC236}">
                <a16:creationId xmlns:a16="http://schemas.microsoft.com/office/drawing/2014/main" id="{CDBC4438-A9BA-456D-D3A7-A5AAC7E566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625086" y="5684156"/>
            <a:ext cx="990000" cy="990000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9D64E13-78F7-D49D-C46A-04D07CB9CD15}"/>
              </a:ext>
            </a:extLst>
          </p:cNvPr>
          <p:cNvCxnSpPr>
            <a:cxnSpLocks/>
          </p:cNvCxnSpPr>
          <p:nvPr/>
        </p:nvCxnSpPr>
        <p:spPr>
          <a:xfrm>
            <a:off x="13478255" y="6893814"/>
            <a:ext cx="5880695" cy="557642"/>
          </a:xfrm>
          <a:prstGeom prst="straightConnector1">
            <a:avLst/>
          </a:prstGeom>
          <a:ln w="1905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463A994-7C6E-E66B-D73F-04A0FB9DBAE6}"/>
              </a:ext>
            </a:extLst>
          </p:cNvPr>
          <p:cNvCxnSpPr>
            <a:cxnSpLocks/>
          </p:cNvCxnSpPr>
          <p:nvPr/>
        </p:nvCxnSpPr>
        <p:spPr>
          <a:xfrm flipV="1">
            <a:off x="13478255" y="6185399"/>
            <a:ext cx="5880695" cy="310046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61B5814D-F7C4-6EA5-FECF-0545A268A5ED}"/>
              </a:ext>
            </a:extLst>
          </p:cNvPr>
          <p:cNvSpPr txBox="1"/>
          <p:nvPr/>
        </p:nvSpPr>
        <p:spPr>
          <a:xfrm>
            <a:off x="15566881" y="7293924"/>
            <a:ext cx="117981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Search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43992AE-AE28-9276-00BD-A9639AA6715F}"/>
              </a:ext>
            </a:extLst>
          </p:cNvPr>
          <p:cNvSpPr txBox="1"/>
          <p:nvPr/>
        </p:nvSpPr>
        <p:spPr>
          <a:xfrm>
            <a:off x="15607560" y="6388141"/>
            <a:ext cx="134972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Analyse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120" name="Graphic 119" descr="Database outline">
            <a:extLst>
              <a:ext uri="{FF2B5EF4-FFF2-40B4-BE49-F238E27FC236}">
                <a16:creationId xmlns:a16="http://schemas.microsoft.com/office/drawing/2014/main" id="{DBE87258-2294-883F-2EA6-3E2BD99178B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808389" y="4606291"/>
            <a:ext cx="3379044" cy="3379044"/>
          </a:xfrm>
          <a:prstGeom prst="rect">
            <a:avLst/>
          </a:prstGeom>
        </p:spPr>
      </p:pic>
      <p:pic>
        <p:nvPicPr>
          <p:cNvPr id="3" name="Graphic 2" descr="Images with solid fill">
            <a:extLst>
              <a:ext uri="{FF2B5EF4-FFF2-40B4-BE49-F238E27FC236}">
                <a16:creationId xmlns:a16="http://schemas.microsoft.com/office/drawing/2014/main" id="{0ADA4FF5-0DD5-312D-40E4-F1C8767276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465506" y="4898079"/>
            <a:ext cx="457200" cy="457200"/>
          </a:xfrm>
          <a:prstGeom prst="rect">
            <a:avLst/>
          </a:prstGeom>
        </p:spPr>
      </p:pic>
      <p:pic>
        <p:nvPicPr>
          <p:cNvPr id="4" name="Graphic 3" descr="Images with solid fill">
            <a:extLst>
              <a:ext uri="{FF2B5EF4-FFF2-40B4-BE49-F238E27FC236}">
                <a16:creationId xmlns:a16="http://schemas.microsoft.com/office/drawing/2014/main" id="{A99DCC7E-A0F8-9B82-66FE-FAE508E36CD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976697" y="442363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7" grpId="0"/>
      <p:bldP spid="28" grpId="0"/>
      <p:bldP spid="37" grpId="0"/>
      <p:bldP spid="69" grpId="0"/>
      <p:bldP spid="70" grpId="0"/>
      <p:bldP spid="93" grpId="1"/>
      <p:bldP spid="107" grpId="1"/>
      <p:bldP spid="10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8A7-B22B-991E-70E4-287523B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2AF4B-8702-4CE7-B5EA-55CDA3446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20</a:t>
            </a:fld>
            <a:endParaRPr lang="en-CH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EDEA60D-CAD8-2F42-8D34-A7C1003B9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477071"/>
              </p:ext>
            </p:extLst>
          </p:nvPr>
        </p:nvGraphicFramePr>
        <p:xfrm>
          <a:off x="12203260" y="3041651"/>
          <a:ext cx="11561317" cy="954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1A26331-39A5-EC0C-CC01-2266CCDA88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307975"/>
              </p:ext>
            </p:extLst>
          </p:nvPr>
        </p:nvGraphicFramePr>
        <p:xfrm>
          <a:off x="619421" y="3041650"/>
          <a:ext cx="11561316" cy="9546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609359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A976-8390-AFC4-7892-5EE3CC10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What About 1 Billion Entries?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2767-D9EC-1F75-A9D3-09722E3F6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243" y="3041651"/>
            <a:ext cx="23145156" cy="3816349"/>
          </a:xfrm>
        </p:spPr>
        <p:txBody>
          <a:bodyPr/>
          <a:lstStyle/>
          <a:p>
            <a:r>
              <a:rPr lang="en-GB" dirty="0"/>
              <a:t>Cottontail DB </a:t>
            </a:r>
            <a:r>
              <a:rPr lang="en-GB" i="1" dirty="0">
                <a:solidFill>
                  <a:schemeClr val="accent5"/>
                </a:solidFill>
              </a:rPr>
              <a:t>was capable of performing </a:t>
            </a:r>
            <a:r>
              <a:rPr lang="en-GB" dirty="0"/>
              <a:t>NNS for the 1B shard, but, latency numbers were far from interactive</a:t>
            </a:r>
          </a:p>
          <a:p>
            <a:r>
              <a:rPr lang="en-GB" dirty="0">
                <a:sym typeface="Wingdings" pitchFamily="2" charset="2"/>
              </a:rPr>
              <a:t> Optimisations required</a:t>
            </a:r>
            <a:endParaRPr lang="en-GB" dirty="0"/>
          </a:p>
          <a:p>
            <a:endParaRPr lang="en-GB" dirty="0"/>
          </a:p>
          <a:p>
            <a:r>
              <a:rPr lang="en-GB" dirty="0"/>
              <a:t>Milvus </a:t>
            </a:r>
            <a:r>
              <a:rPr lang="en-GB" i="1" dirty="0">
                <a:solidFill>
                  <a:schemeClr val="accent5"/>
                </a:solidFill>
              </a:rPr>
              <a:t>could not perform </a:t>
            </a:r>
            <a:r>
              <a:rPr lang="en-GB" dirty="0"/>
              <a:t>the NNS query on the 1B shard, because dataset did not fit into memory (384 GB)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Milvus cannot process dataset on our a single-node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45297-506E-1FBF-E16E-31488187A9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21</a:t>
            </a:fld>
            <a:endParaRPr lang="en-C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E59FF1-6C8C-0896-4E4F-6A262C6BB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1257"/>
              </p:ext>
            </p:extLst>
          </p:nvPr>
        </p:nvGraphicFramePr>
        <p:xfrm>
          <a:off x="8073644" y="7889110"/>
          <a:ext cx="8256353" cy="3195068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1802381">
                  <a:extLst>
                    <a:ext uri="{9D8B030D-6E8A-4147-A177-3AD203B41FA5}">
                      <a16:colId xmlns:a16="http://schemas.microsoft.com/office/drawing/2014/main" val="4255209934"/>
                    </a:ext>
                  </a:extLst>
                </a:gridCol>
                <a:gridCol w="3629155">
                  <a:extLst>
                    <a:ext uri="{9D8B030D-6E8A-4147-A177-3AD203B41FA5}">
                      <a16:colId xmlns:a16="http://schemas.microsoft.com/office/drawing/2014/main" val="961590399"/>
                    </a:ext>
                  </a:extLst>
                </a:gridCol>
                <a:gridCol w="2824817">
                  <a:extLst>
                    <a:ext uri="{9D8B030D-6E8A-4147-A177-3AD203B41FA5}">
                      <a16:colId xmlns:a16="http://schemas.microsoft.com/office/drawing/2014/main" val="4187992895"/>
                    </a:ext>
                  </a:extLst>
                </a:gridCol>
              </a:tblGrid>
              <a:tr h="7987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en-GB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Access Method</a:t>
                      </a:r>
                      <a:endParaRPr lang="en-GB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Latency [s]</a:t>
                      </a:r>
                      <a:endParaRPr lang="en-CH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2185233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r>
                        <a:rPr lang="en-GB" sz="4000" b="0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u="none" strike="noStrike">
                          <a:solidFill>
                            <a:schemeClr val="tx1"/>
                          </a:solidFill>
                          <a:effectLst/>
                        </a:rPr>
                        <a:t>SCAN</a:t>
                      </a:r>
                      <a:endParaRPr lang="en-GB" sz="4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339.82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4203222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r>
                        <a:rPr lang="en-GB" sz="4000" b="0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VAF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387.23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5832984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r>
                        <a:rPr lang="en-GB" sz="4000" b="0" i="0" u="none" strike="noStrike" baseline="30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PQ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65.00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40314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620E13-A984-194E-9CFE-4CE9B63D7DD5}"/>
              </a:ext>
            </a:extLst>
          </p:cNvPr>
          <p:cNvSpPr txBox="1"/>
          <p:nvPr/>
        </p:nvSpPr>
        <p:spPr>
          <a:xfrm>
            <a:off x="8073644" y="11084178"/>
            <a:ext cx="5248232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/>
              <a:t>Cottontail DB result on Yandex Deep 1B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34684030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C00-B15D-24B7-B5B2-C6DEA96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A4F0-6FF0-5ED1-AFA1-2C649251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115" y="3041652"/>
            <a:ext cx="11308117" cy="8477382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 (1M shard)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(pre-built) [2]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Experiment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u="sng" dirty="0"/>
              <a:t>Thread 1:</a:t>
            </a:r>
            <a:r>
              <a:rPr lang="en-GB" dirty="0"/>
              <a:t> Write workload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u="sng" dirty="0"/>
              <a:t>Thread 2:</a:t>
            </a:r>
            <a:r>
              <a:rPr lang="en-GB" dirty="0"/>
              <a:t> NNS queries with random query vectors  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ym typeface="Wingdings" pitchFamily="2" charset="2"/>
              </a:rPr>
              <a:t>b</a:t>
            </a:r>
            <a:r>
              <a:rPr lang="en-GB" dirty="0"/>
              <a:t>rute-force &amp; with index use</a:t>
            </a:r>
          </a:p>
          <a:p>
            <a:pPr lvl="1" indent="0">
              <a:buNone/>
            </a:pPr>
            <a:endParaRPr lang="en-GB" dirty="0"/>
          </a:p>
          <a:p>
            <a:r>
              <a:rPr lang="en-GB" b="1" dirty="0"/>
              <a:t>Goal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Observe speed-up as changes accumulate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0C1A4-45BE-EE4D-F53E-DB08FDF68C3A}"/>
              </a:ext>
            </a:extLst>
          </p:cNvPr>
          <p:cNvSpPr txBox="1"/>
          <p:nvPr/>
        </p:nvSpPr>
        <p:spPr>
          <a:xfrm>
            <a:off x="619421" y="11912432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1166C-12EF-32F3-9EF1-86745AEFE0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22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49EE1-8C46-8675-FC15-C6B60FD2F3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2417" y="2780831"/>
            <a:ext cx="4524246" cy="39181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C6BE4E-59AD-C38B-2E16-96E68ECD0E7C}"/>
              </a:ext>
            </a:extLst>
          </p:cNvPr>
          <p:cNvSpPr/>
          <p:nvPr/>
        </p:nvSpPr>
        <p:spPr>
          <a:xfrm>
            <a:off x="16684481" y="7432678"/>
            <a:ext cx="2212848" cy="1472198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1</a:t>
            </a:r>
            <a:b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INSERT (90%)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DELETE (10%)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138528-10CF-9525-ADDA-FF71B35DE520}"/>
              </a:ext>
            </a:extLst>
          </p:cNvPr>
          <p:cNvCxnSpPr>
            <a:cxnSpLocks/>
          </p:cNvCxnSpPr>
          <p:nvPr/>
        </p:nvCxnSpPr>
        <p:spPr>
          <a:xfrm flipV="1">
            <a:off x="17787087" y="6371298"/>
            <a:ext cx="1051750" cy="98856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093C985-9265-115B-27C1-ECFBA25542E9}"/>
              </a:ext>
            </a:extLst>
          </p:cNvPr>
          <p:cNvSpPr/>
          <p:nvPr/>
        </p:nvSpPr>
        <p:spPr>
          <a:xfrm>
            <a:off x="19513152" y="7648120"/>
            <a:ext cx="2212848" cy="1041311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2</a:t>
            </a:r>
            <a:b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C0D640-8F4C-959F-B2FA-A71D205DC91A}"/>
              </a:ext>
            </a:extLst>
          </p:cNvPr>
          <p:cNvCxnSpPr>
            <a:cxnSpLocks/>
          </p:cNvCxnSpPr>
          <p:nvPr/>
        </p:nvCxnSpPr>
        <p:spPr>
          <a:xfrm flipH="1" flipV="1">
            <a:off x="19641312" y="6369098"/>
            <a:ext cx="978264" cy="1173646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5E1A0B90-B4E7-7191-632B-EB6106DCF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442263" y="6362075"/>
            <a:ext cx="914400" cy="914400"/>
          </a:xfrm>
          <a:prstGeom prst="rect">
            <a:avLst/>
          </a:prstGeom>
        </p:spPr>
      </p:pic>
      <p:pic>
        <p:nvPicPr>
          <p:cNvPr id="26" name="Graphic 25" descr="Table with solid fill">
            <a:extLst>
              <a:ext uri="{FF2B5EF4-FFF2-40B4-BE49-F238E27FC236}">
                <a16:creationId xmlns:a16="http://schemas.microsoft.com/office/drawing/2014/main" id="{CF787E08-71A1-35AF-A802-C83045A5F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9887" y="9528858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C99BF6-4A72-771D-B493-892CC8F94465}"/>
              </a:ext>
            </a:extLst>
          </p:cNvPr>
          <p:cNvCxnSpPr>
            <a:cxnSpLocks/>
            <a:stCxn id="26" idx="0"/>
            <a:endCxn id="7" idx="2"/>
          </p:cNvCxnSpPr>
          <p:nvPr/>
        </p:nvCxnSpPr>
        <p:spPr>
          <a:xfrm flipV="1">
            <a:off x="17787087" y="8904876"/>
            <a:ext cx="3818" cy="62398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Graphic 30" descr="Table with solid fill">
            <a:extLst>
              <a:ext uri="{FF2B5EF4-FFF2-40B4-BE49-F238E27FC236}">
                <a16:creationId xmlns:a16="http://schemas.microsoft.com/office/drawing/2014/main" id="{44807676-3C15-987D-3956-A5515BD071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62376" y="9528858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A03F99-0B0E-0CBB-3CF9-4AC8DEC3DFBB}"/>
              </a:ext>
            </a:extLst>
          </p:cNvPr>
          <p:cNvCxnSpPr>
            <a:cxnSpLocks/>
            <a:stCxn id="31" idx="0"/>
            <a:endCxn id="10" idx="2"/>
          </p:cNvCxnSpPr>
          <p:nvPr/>
        </p:nvCxnSpPr>
        <p:spPr>
          <a:xfrm flipV="1">
            <a:off x="20619576" y="8689431"/>
            <a:ext cx="0" cy="839427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3538FFC-A13A-D93A-7669-B9E1AF9B6AB6}"/>
              </a:ext>
            </a:extLst>
          </p:cNvPr>
          <p:cNvSpPr txBox="1"/>
          <p:nvPr/>
        </p:nvSpPr>
        <p:spPr>
          <a:xfrm>
            <a:off x="16442919" y="10508613"/>
            <a:ext cx="268833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800" b="1" dirty="0"/>
              <a:t>Yandex Deep 1B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0BA5AB-297A-252E-CA73-1A1E1C7D7ED4}"/>
              </a:ext>
            </a:extLst>
          </p:cNvPr>
          <p:cNvSpPr txBox="1"/>
          <p:nvPr/>
        </p:nvSpPr>
        <p:spPr>
          <a:xfrm>
            <a:off x="18015724" y="2901649"/>
            <a:ext cx="238239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800" b="1" dirty="0"/>
              <a:t>Cottontail 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791ABD-6619-3DF5-837D-536FA676FE68}"/>
              </a:ext>
            </a:extLst>
          </p:cNvPr>
          <p:cNvSpPr txBox="1"/>
          <p:nvPr/>
        </p:nvSpPr>
        <p:spPr>
          <a:xfrm>
            <a:off x="19275408" y="10508613"/>
            <a:ext cx="2688336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800" b="1" dirty="0"/>
              <a:t>Yandex Deep 1B</a:t>
            </a:r>
            <a:br>
              <a:rPr lang="en-GB" sz="2800" b="1" dirty="0"/>
            </a:br>
            <a:r>
              <a:rPr lang="en-GB" sz="2800" b="1" dirty="0"/>
              <a:t>(Query set)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A7512-344D-7B05-1E5F-9373A2320C58}"/>
              </a:ext>
            </a:extLst>
          </p:cNvPr>
          <p:cNvSpPr txBox="1"/>
          <p:nvPr/>
        </p:nvSpPr>
        <p:spPr>
          <a:xfrm>
            <a:off x="20604355" y="5836038"/>
            <a:ext cx="1328890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Latency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ACE735-45C1-BC6B-2E81-6E65AB7D5C8A}"/>
              </a:ext>
            </a:extLst>
          </p:cNvPr>
          <p:cNvCxnSpPr>
            <a:cxnSpLocks/>
          </p:cNvCxnSpPr>
          <p:nvPr/>
        </p:nvCxnSpPr>
        <p:spPr>
          <a:xfrm flipH="1" flipV="1">
            <a:off x="19429143" y="6362075"/>
            <a:ext cx="978264" cy="1173646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Graphic 12" descr="Clock with solid fill">
            <a:extLst>
              <a:ext uri="{FF2B5EF4-FFF2-40B4-BE49-F238E27FC236}">
                <a16:creationId xmlns:a16="http://schemas.microsoft.com/office/drawing/2014/main" id="{2ED1E426-A6C9-6710-F409-E04179C9F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68800" y="63620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82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36" grpId="0"/>
      <p:bldP spid="37" grpId="0"/>
      <p:bldP spid="38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990000" y="5211349"/>
            <a:ext cx="7560000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Setup: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VAF [1] index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No out-of-distribution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D2B4B-61B6-959E-1C6E-84B89C7880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23</a:t>
            </a:fld>
            <a:endParaRPr lang="en-CH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191945F-F1FF-9A69-5D7D-CDE1D52A06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9328826"/>
              </p:ext>
            </p:extLst>
          </p:nvPr>
        </p:nvGraphicFramePr>
        <p:xfrm>
          <a:off x="9900000" y="2070000"/>
          <a:ext cx="133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A520F66-C1D3-55EA-DCA0-C6BB243AF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0177996"/>
              </p:ext>
            </p:extLst>
          </p:nvPr>
        </p:nvGraphicFramePr>
        <p:xfrm>
          <a:off x="9900000" y="8640000"/>
          <a:ext cx="133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A93621-B83C-29AC-8BFE-2DFBA1977333}"/>
              </a:ext>
            </a:extLst>
          </p:cNvPr>
          <p:cNvSpPr/>
          <p:nvPr/>
        </p:nvSpPr>
        <p:spPr>
          <a:xfrm>
            <a:off x="10035900" y="4661590"/>
            <a:ext cx="540000" cy="2006598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8E2F64-D3D8-C247-5707-E28AA993901F}"/>
              </a:ext>
            </a:extLst>
          </p:cNvPr>
          <p:cNvSpPr/>
          <p:nvPr/>
        </p:nvSpPr>
        <p:spPr>
          <a:xfrm>
            <a:off x="10035900" y="9477839"/>
            <a:ext cx="540000" cy="2006598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A1FABC-7EBD-14F3-2558-DD5765EA6167}"/>
              </a:ext>
            </a:extLst>
          </p:cNvPr>
          <p:cNvSpPr/>
          <p:nvPr/>
        </p:nvSpPr>
        <p:spPr>
          <a:xfrm>
            <a:off x="15506626" y="11607900"/>
            <a:ext cx="3162374" cy="5400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AAE98ED5-6BA9-EDD3-01D7-1105C87C0AE4}"/>
              </a:ext>
            </a:extLst>
          </p:cNvPr>
          <p:cNvSpPr/>
          <p:nvPr/>
        </p:nvSpPr>
        <p:spPr>
          <a:xfrm>
            <a:off x="7442550" y="3642528"/>
            <a:ext cx="2457450" cy="1015881"/>
          </a:xfrm>
          <a:prstGeom prst="wedgeRoundRectCallout">
            <a:avLst>
              <a:gd name="adj1" fmla="val 52036"/>
              <a:gd name="adj2" fmla="val 8875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Speed-up gained by index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AC021F3E-3F54-CD71-EC88-988BD04AC6C4}"/>
              </a:ext>
            </a:extLst>
          </p:cNvPr>
          <p:cNvSpPr/>
          <p:nvPr/>
        </p:nvSpPr>
        <p:spPr>
          <a:xfrm>
            <a:off x="7321275" y="9086631"/>
            <a:ext cx="2457450" cy="1015881"/>
          </a:xfrm>
          <a:prstGeom prst="wedgeRoundRectCallout">
            <a:avLst>
              <a:gd name="adj1" fmla="val 57462"/>
              <a:gd name="adj2" fmla="val 9437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Size of data collection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0A945705-412F-2252-EF46-D032615167FF}"/>
              </a:ext>
            </a:extLst>
          </p:cNvPr>
          <p:cNvSpPr/>
          <p:nvPr/>
        </p:nvSpPr>
        <p:spPr>
          <a:xfrm>
            <a:off x="19715775" y="11519824"/>
            <a:ext cx="2457450" cy="1015881"/>
          </a:xfrm>
          <a:prstGeom prst="wedgeRoundRectCallout">
            <a:avLst>
              <a:gd name="adj1" fmla="val -89825"/>
              <a:gd name="adj2" fmla="val -1625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Time elapsed</a:t>
            </a:r>
            <a:b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(for both plots)</a:t>
            </a:r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990000" y="5220000"/>
            <a:ext cx="7560000" cy="3240000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Setup: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[1] index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Out-of-distribution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E428-6343-1870-056F-6803CEAD23D9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ED8E3-E22E-AFB1-0077-6996F46C2F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24</a:t>
            </a:fld>
            <a:endParaRPr lang="en-CH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5C887C4-BE87-DEEA-5EA4-D1E10E3300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387403"/>
              </p:ext>
            </p:extLst>
          </p:nvPr>
        </p:nvGraphicFramePr>
        <p:xfrm>
          <a:off x="9900000" y="2070000"/>
          <a:ext cx="133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919D4C9-D27E-73FC-B767-C470323C15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157883"/>
              </p:ext>
            </p:extLst>
          </p:nvPr>
        </p:nvGraphicFramePr>
        <p:xfrm>
          <a:off x="9900000" y="8640000"/>
          <a:ext cx="1332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91C3A5-F8E0-C202-0BCB-1F5E97C70D1C}"/>
              </a:ext>
            </a:extLst>
          </p:cNvPr>
          <p:cNvCxnSpPr>
            <a:cxnSpLocks/>
          </p:cNvCxnSpPr>
          <p:nvPr/>
        </p:nvCxnSpPr>
        <p:spPr>
          <a:xfrm>
            <a:off x="11283696" y="5394960"/>
            <a:ext cx="11936304" cy="2816352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CC3858-6385-12EE-C951-48E04E22718F}"/>
              </a:ext>
            </a:extLst>
          </p:cNvPr>
          <p:cNvCxnSpPr>
            <a:cxnSpLocks/>
          </p:cNvCxnSpPr>
          <p:nvPr/>
        </p:nvCxnSpPr>
        <p:spPr>
          <a:xfrm flipV="1">
            <a:off x="11283696" y="3547872"/>
            <a:ext cx="11740896" cy="1517904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CC29E53-9770-6EED-632F-61AFE63873A1}"/>
              </a:ext>
            </a:extLst>
          </p:cNvPr>
          <p:cNvSpPr/>
          <p:nvPr/>
        </p:nvSpPr>
        <p:spPr>
          <a:xfrm>
            <a:off x="14411398" y="3041652"/>
            <a:ext cx="2457450" cy="1015881"/>
          </a:xfrm>
          <a:prstGeom prst="wedgeRoundRectCallout">
            <a:avLst>
              <a:gd name="adj1" fmla="val -38662"/>
              <a:gd name="adj2" fmla="val 9635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In-distribution query vectors</a:t>
            </a:r>
          </a:p>
        </p:txBody>
      </p:sp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173266D0-9864-6BDF-13DB-7AF7A51E76FE}"/>
              </a:ext>
            </a:extLst>
          </p:cNvPr>
          <p:cNvSpPr/>
          <p:nvPr/>
        </p:nvSpPr>
        <p:spPr>
          <a:xfrm>
            <a:off x="14411398" y="7345932"/>
            <a:ext cx="3108506" cy="1015881"/>
          </a:xfrm>
          <a:prstGeom prst="wedgeRoundRectCallout">
            <a:avLst>
              <a:gd name="adj1" fmla="val 3445"/>
              <a:gd name="adj2" fmla="val -12146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Out-of-distribution query vectors</a:t>
            </a:r>
          </a:p>
        </p:txBody>
      </p:sp>
    </p:spTree>
    <p:extLst>
      <p:ext uri="{BB962C8B-B14F-4D97-AF65-F5344CB8AC3E}">
        <p14:creationId xmlns:p14="http://schemas.microsoft.com/office/powerpoint/2010/main" val="37680077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F393-5D7B-D302-A5CE-8957A625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(Index Rebuild / VAF Index)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E2A9A-9E9A-1738-332A-FC618314A4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25</a:t>
            </a:fld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54A79-1BEF-7074-00CF-729FAFB62454}"/>
              </a:ext>
            </a:extLst>
          </p:cNvPr>
          <p:cNvSpPr txBox="1"/>
          <p:nvPr/>
        </p:nvSpPr>
        <p:spPr>
          <a:xfrm>
            <a:off x="990000" y="4903573"/>
            <a:ext cx="7560000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Setup: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[1] index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Out-of-distribution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With rebuild after 30min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3C9484A-9890-5360-D42C-B91ED7F1EC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3520221"/>
              </p:ext>
            </p:extLst>
          </p:nvPr>
        </p:nvGraphicFramePr>
        <p:xfrm>
          <a:off x="9900000" y="2070000"/>
          <a:ext cx="1332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77D0D56-2DF8-ECA5-5E8C-9F343213AB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038627"/>
              </p:ext>
            </p:extLst>
          </p:nvPr>
        </p:nvGraphicFramePr>
        <p:xfrm>
          <a:off x="9899999" y="8640000"/>
          <a:ext cx="13319999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040AAD6-4E6B-D6E0-9DE8-B1BCBF56282C}"/>
              </a:ext>
            </a:extLst>
          </p:cNvPr>
          <p:cNvSpPr/>
          <p:nvPr/>
        </p:nvSpPr>
        <p:spPr>
          <a:xfrm>
            <a:off x="17979751" y="2965902"/>
            <a:ext cx="308249" cy="54477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2C87694-F7C7-171A-D561-E47F0B9FC1FC}"/>
              </a:ext>
            </a:extLst>
          </p:cNvPr>
          <p:cNvSpPr/>
          <p:nvPr/>
        </p:nvSpPr>
        <p:spPr>
          <a:xfrm>
            <a:off x="18969677" y="6250742"/>
            <a:ext cx="1951795" cy="607258"/>
          </a:xfrm>
          <a:prstGeom prst="wedgeRoundRectCallout">
            <a:avLst>
              <a:gd name="adj1" fmla="val -56116"/>
              <a:gd name="adj2" fmla="val 109556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40DB1-3952-81A0-795F-877F82842811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82D782-D16B-602E-33D1-F8BE9FAEFB65}"/>
              </a:ext>
            </a:extLst>
          </p:cNvPr>
          <p:cNvCxnSpPr>
            <a:cxnSpLocks/>
          </p:cNvCxnSpPr>
          <p:nvPr/>
        </p:nvCxnSpPr>
        <p:spPr>
          <a:xfrm flipV="1">
            <a:off x="18317160" y="3851652"/>
            <a:ext cx="4690800" cy="1005840"/>
          </a:xfrm>
          <a:prstGeom prst="line">
            <a:avLst/>
          </a:prstGeom>
          <a:ln w="19050">
            <a:solidFill>
              <a:schemeClr val="accent5"/>
            </a:solidFill>
            <a:prstDash val="sysDot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E405640-69EA-D98B-1DAB-AA4188AA6C2B}"/>
              </a:ext>
            </a:extLst>
          </p:cNvPr>
          <p:cNvSpPr/>
          <p:nvPr/>
        </p:nvSpPr>
        <p:spPr>
          <a:xfrm>
            <a:off x="20721706" y="4783712"/>
            <a:ext cx="1951795" cy="1015881"/>
          </a:xfrm>
          <a:prstGeom prst="wedgeRoundRectCallout">
            <a:avLst>
              <a:gd name="adj1" fmla="val -34565"/>
              <a:gd name="adj2" fmla="val -9026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Stabilised speed-up</a:t>
            </a:r>
          </a:p>
        </p:txBody>
      </p:sp>
    </p:spTree>
    <p:extLst>
      <p:ext uri="{BB962C8B-B14F-4D97-AF65-F5344CB8AC3E}">
        <p14:creationId xmlns:p14="http://schemas.microsoft.com/office/powerpoint/2010/main" val="3008660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Big Multimedia Retrieval: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Single-purpose database (Milvus) vs. general-purpose system (Cottontail DB)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Milvus faster once data has been loaded into memory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Cottontail DB competitive if data loading is taken into account </a:t>
            </a:r>
            <a:br>
              <a:rPr lang="en-GB" dirty="0"/>
            </a:br>
            <a:r>
              <a:rPr lang="en-GB" dirty="0"/>
              <a:t>(consider use-case that relies on more than one collection)</a:t>
            </a:r>
          </a:p>
          <a:p>
            <a:r>
              <a:rPr lang="en-GB" dirty="0">
                <a:sym typeface="Wingdings" pitchFamily="2" charset="2"/>
              </a:rPr>
              <a:t> Cottontail DB is way more flexible (range-search, fetching of vectors etc.)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Index Adaptiveness: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Write model for VAF index capable of handling INSERT and DELETE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Index robust to changes as long as data remains in distribution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Out-of-distribution data leads to deterioration of index performance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Asynchronous rebuild is a way of handling this issue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BD848-DF25-069A-0464-B7B7585E57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Conclusion and Outlook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61813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introduced three </a:t>
            </a:r>
            <a:r>
              <a:rPr lang="en-GB" dirty="0">
                <a:solidFill>
                  <a:schemeClr val="tx1"/>
                </a:solidFill>
              </a:rPr>
              <a:t>models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dirty="0"/>
              <a:t>that work towards </a:t>
            </a:r>
            <a:r>
              <a:rPr lang="en-GB" dirty="0">
                <a:solidFill>
                  <a:schemeClr val="tx1"/>
                </a:solidFill>
              </a:rPr>
              <a:t>unified data management for multimedia data: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Query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search,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Cost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Write- and failure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accommodate and maintain high-dimensional indexes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form of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DB,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which is part of a multimedia retrieval stack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Applicable to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multimedia retrieval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and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multimedia analytics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models.</a:t>
            </a:r>
            <a:endParaRPr lang="en-GB" i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B4CF-D322-8FD2-6C86-09EE7EB68A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E58E6-A751-FD54-F498-5860A09AD9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29</a:t>
            </a:fld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044C7-7041-0356-8868-58DEA6CF93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643" y="3096516"/>
            <a:ext cx="7864712" cy="68111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49758F-1C90-0184-6657-1F5180C9588D}"/>
              </a:ext>
            </a:extLst>
          </p:cNvPr>
          <p:cNvSpPr/>
          <p:nvPr/>
        </p:nvSpPr>
        <p:spPr>
          <a:xfrm>
            <a:off x="1591056" y="2768160"/>
            <a:ext cx="6120000" cy="32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Learning to Index 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performance highly dependent on configuration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Finding the right hyper-parameters </a:t>
            </a: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is a manual task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Self-adaptiveness when data is changing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FE310D-74FB-8597-239E-3FE82D33CB42}"/>
              </a:ext>
            </a:extLst>
          </p:cNvPr>
          <p:cNvSpPr/>
          <p:nvPr/>
        </p:nvSpPr>
        <p:spPr>
          <a:xfrm>
            <a:off x="16885919" y="2768160"/>
            <a:ext cx="6120000" cy="23339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Quality in Complex Plans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Quality guarantees for indexes (upper-bounds) and simple queries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Error propagation in complex plans (e.g., JOIN, SUB-SELECT)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23693-7CE9-2967-0277-5A8D71435DD6}"/>
              </a:ext>
            </a:extLst>
          </p:cNvPr>
          <p:cNvSpPr/>
          <p:nvPr/>
        </p:nvSpPr>
        <p:spPr>
          <a:xfrm>
            <a:off x="1591056" y="8927203"/>
            <a:ext cx="6120000" cy="23339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accent3">
                    <a:lumOff val="-4117"/>
                  </a:schemeClr>
                </a:solidFill>
              </a:rPr>
              <a:t>Extended Query Model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Fuzzy </a:t>
            </a: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operations </a:t>
            </a:r>
            <a:br>
              <a:rPr lang="en-GB" sz="2800" dirty="0">
                <a:solidFill>
                  <a:schemeClr val="accent3">
                    <a:lumOff val="-4117"/>
                  </a:schemeClr>
                </a:solidFill>
              </a:rPr>
            </a:b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(e.g., similarity joins)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More advanced</a:t>
            </a:r>
            <a:r>
              <a:rPr kumimoji="0" lang="en-GB" sz="2800" b="0" i="0" u="none" strike="noStrike" cap="none" spc="0" normalizeH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paradigms (RNNS)</a:t>
            </a: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Index support for new query methods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115E0F-61C1-5187-9E99-CCDCAE6E0AAE}"/>
              </a:ext>
            </a:extLst>
          </p:cNvPr>
          <p:cNvSpPr/>
          <p:nvPr/>
        </p:nvSpPr>
        <p:spPr>
          <a:xfrm>
            <a:off x="16885919" y="8927202"/>
            <a:ext cx="6120000" cy="23339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Quality vs.</a:t>
            </a: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Time Trade-off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Interactive control</a:t>
            </a:r>
            <a:r>
              <a:rPr kumimoji="0" lang="en-GB" sz="2800" b="0" i="0" u="none" strike="noStrike" cap="none" spc="0" normalizeH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over quality vs. execution time (e.g., early abort)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457200" marR="0" indent="-4572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Combination with progressive queries possible (work of </a:t>
            </a:r>
            <a:r>
              <a:rPr lang="en-GB" sz="2800" dirty="0" err="1">
                <a:solidFill>
                  <a:schemeClr val="accent3">
                    <a:lumOff val="-4117"/>
                  </a:schemeClr>
                </a:solidFill>
              </a:rPr>
              <a:t>Giangreco</a:t>
            </a: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 et al.)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5593314" cy="97204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stored and information searched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</a:t>
            </a:r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resolution, geo references)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(inexact matches)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312092" y="6967371"/>
            <a:ext cx="202619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2"/>
                </a:solidFill>
                <a:latin typeface="Monaco" pitchFamily="2" charset="77"/>
              </a:rPr>
              <a:t>rabbit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 rot="594337">
            <a:off x="20842307" y="7799873"/>
            <a:ext cx="171841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Monaco" pitchFamily="2" charset="77"/>
              </a:rPr>
              <a:t>bunny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 rot="20990776">
            <a:off x="20783861" y="8236994"/>
            <a:ext cx="254922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accent6"/>
                </a:solidFill>
                <a:latin typeface="Monaco" pitchFamily="2" charset="77"/>
              </a:rPr>
              <a:t>Nutello</a:t>
            </a:r>
            <a:endParaRPr lang="en-GB" dirty="0">
              <a:solidFill>
                <a:schemeClr val="accent6"/>
              </a:solidFill>
              <a:latin typeface="Monac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 rot="20023686">
            <a:off x="20217888" y="7364915"/>
            <a:ext cx="264174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1"/>
                </a:solidFill>
                <a:latin typeface="Monaco" pitchFamily="2" charset="77"/>
              </a:rPr>
              <a:t>outdoors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375581" y="9915367"/>
            <a:ext cx="5270990" cy="2064280"/>
            <a:chOff x="17680601" y="10631432"/>
            <a:chExt cx="5270990" cy="2064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5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4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blipFill>
                  <a:blip r:embed="rId6"/>
                  <a:stretch>
                    <a:fillRect l="-3187" t="-1370" r="-1992" b="-547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FA0F6-FC16-A710-558B-F65751A295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rPr b="1" dirty="0"/>
              <a:t>Thank you!</a:t>
            </a:r>
          </a:p>
          <a:p>
            <a:endParaRPr dirty="0"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rPr dirty="0"/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66899" y="10158755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C3077-BC62-ED91-516E-179FCED2BB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30</a:t>
            </a:fld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FB31A-4BB9-8C86-1B13-4209EF6EB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46952" y="3703442"/>
            <a:ext cx="6201630" cy="5370828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(Definitions)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746EC-C8AE-C5EC-52EE-106EE0DA98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D2A9-BDFC-ED43-866D-408C9239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609725"/>
          </a:xfrm>
        </p:spPr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Extended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5606-CBA4-5A4D-B5E7-ED5CE46E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136" y="8330844"/>
            <a:ext cx="15553728" cy="3716384"/>
          </a:xfrm>
        </p:spPr>
        <p:txBody>
          <a:bodyPr/>
          <a:lstStyle/>
          <a:p>
            <a:r>
              <a:rPr lang="en-GB" b="1" dirty="0"/>
              <a:t>Observation #1: </a:t>
            </a:r>
            <a:r>
              <a:rPr lang="en-GB" dirty="0"/>
              <a:t>Projection may involve evaluation of a distance function</a:t>
            </a:r>
            <a:br>
              <a:rPr lang="de-CH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We call this a </a:t>
            </a:r>
            <a:r>
              <a:rPr lang="en-GB" i="1" dirty="0">
                <a:solidFill>
                  <a:schemeClr val="accent5"/>
                </a:solidFill>
              </a:rPr>
              <a:t>proximity based query</a:t>
            </a:r>
          </a:p>
          <a:p>
            <a:endParaRPr lang="en-GB" i="1" dirty="0">
              <a:solidFill>
                <a:schemeClr val="accent5"/>
              </a:solidFill>
            </a:endParaRPr>
          </a:p>
          <a:p>
            <a:r>
              <a:rPr lang="en-GB" b="1" dirty="0"/>
              <a:t>Observation #2: </a:t>
            </a:r>
            <a:r>
              <a:rPr lang="en-GB" dirty="0"/>
              <a:t>Domain of a function is an implicit extended projection</a:t>
            </a:r>
          </a:p>
          <a:p>
            <a:r>
              <a:rPr lang="en-GB" dirty="0">
                <a:sym typeface="Wingdings" pitchFamily="2" charset="2"/>
              </a:rPr>
              <a:t> Functions can be nested</a:t>
            </a: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BFC47-CB04-6744-A862-76044133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Extended Projection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define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to be the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extended projection</a:t>
                          </a:r>
                          <a:r>
                            <a:rPr lang="en-GB" sz="4800" dirty="0"/>
                            <a:t> [8], projecting onto the expressions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, wherein an expression can be any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attribute</a:t>
                          </a:r>
                          <a:r>
                            <a:rPr lang="en-GB" sz="4800" dirty="0"/>
                            <a:t> of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,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literal</a:t>
                          </a:r>
                          <a:r>
                            <a:rPr lang="en-GB" sz="4800" baseline="0" dirty="0">
                              <a:solidFill>
                                <a:schemeClr val="accent5"/>
                              </a:solidFill>
                            </a:rPr>
                            <a:t> value </a:t>
                          </a:r>
                          <a:r>
                            <a:rPr lang="en-GB" sz="4800" dirty="0"/>
                            <a:t>as well as an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function invocation</a:t>
                          </a:r>
                          <a:r>
                            <a:rPr lang="en-GB" sz="4800" dirty="0"/>
                            <a:t> involving either of the three of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9722" r="-82" b="-4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26073" r="-82" b="-7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464180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82B-E54A-5B4A-A652-D39BFC6A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Ranked Relations and Order</a:t>
            </a:r>
            <a:endParaRPr lang="en-GB" sz="3600" baseline="30000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0A7F-CB0A-AC46-88C5-C7DDFDA2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 err="1"/>
                            <a:t>Ranked</a:t>
                          </a:r>
                          <a:r>
                            <a:rPr lang="de-CH" sz="4800" dirty="0"/>
                            <a:t> Relation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call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a ranked relation with</a:t>
                          </a:r>
                          <a:r>
                            <a:rPr lang="en-GB" sz="4800" baseline="0" dirty="0"/>
                            <a:t> ranking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≼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≼∈{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8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induces a non-strict, total</a:t>
                          </a:r>
                          <a:r>
                            <a:rPr lang="en-GB" sz="4800" baseline="0" dirty="0"/>
                            <a:t> ordering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using the binary, lexicographic</a:t>
                          </a:r>
                          <a:r>
                            <a:rPr lang="en-GB" sz="4800" baseline="0" dirty="0"/>
                            <a:t> ranking relation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9722" r="-163" b="-4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6073" r="-163" b="-7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de-CH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be</a:t>
                          </a:r>
                          <a:r>
                            <a:rPr lang="en-GB" sz="4800" baseline="0" dirty="0"/>
                            <a:t> a list of ranking attributes. The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b="0" dirty="0"/>
                            <a:t> </a:t>
                          </a:r>
                          <a:r>
                            <a:rPr lang="en-GB" sz="4800" dirty="0"/>
                            <a:t>imposes</a:t>
                          </a:r>
                          <a:r>
                            <a:rPr lang="en-GB" sz="4800" baseline="0" dirty="0"/>
                            <a:t> the order induced by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thus</a:t>
                          </a:r>
                          <a:r>
                            <a:rPr lang="en-GB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9722" r="-163" b="-2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41799" r="-163" b="-12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090712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8BC8-9ED2-B84A-D46C-C9575248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</a:t>
            </a:r>
            <a:br>
              <a:rPr lang="en-CH" dirty="0"/>
            </a:br>
            <a:r>
              <a:rPr lang="en-CH" sz="3600" dirty="0">
                <a:solidFill>
                  <a:schemeClr val="bg2"/>
                </a:solidFill>
              </a:rPr>
              <a:t>s,k-selection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3903-0ECE-7243-511D-C8B02B6D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/>
                            <a:t>s,k-selection</a:t>
                          </a:r>
                          <a:r>
                            <a:rPr lang="de-CH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en-GB" sz="4800" baseline="0" dirty="0"/>
                            <a:t> and 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en-GB" sz="4800" dirty="0"/>
                            <a:t>. The </a:t>
                          </a:r>
                          <a:r>
                            <a:rPr lang="en-GB" sz="4800" dirty="0" err="1"/>
                            <a:t>s,k</a:t>
                          </a:r>
                          <a:r>
                            <a:rPr lang="en-GB" sz="4800" dirty="0"/>
                            <a:t>-selection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 selects tuples based on the ranking.</a:t>
                          </a:r>
                        </a:p>
                        <a:p>
                          <a:pPr algn="just"/>
                          <a:endParaRPr lang="en-GB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m:rPr>
                                    <m:sty m:val="p"/>
                                  </m:rP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𝑅𝐴𝑁𝐾</m:t>
                                </m:r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GB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8000" r="-163" b="-3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32271" r="-163" b="-51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7957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8D1A-EC23-1245-9A30-BA6E59E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Expressing Proximity Based Queries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D355-05E0-994E-8DCB-83794083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,↓</m:t>
                                    </m:r>
                                  </m:sup>
                                </m:sSup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,↓</m:t>
                                        </m:r>
                                      </m:sub>
                                    </m:sSub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sub>
                                  </m:sSub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,↑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𝑌𝑒𝑎𝑟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=1954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6823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p>
                                            <m:r>
                                              <a:rPr lang="de-CH" sz="4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∅</m:t>
                                            </m:r>
                                          </m:sup>
                                        </m:s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97531" r="-81" b="-5209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195122" r="-81" b="-4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18421" r="-81" b="-3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61364" r="-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10281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01235" r="-81" b="-117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93902" r="-81" b="-1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78998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DEAD-A97C-7C4C-B441-1E7FF4E8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027E-B8AE-408C-96F6-1C73F5D9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 with attributes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) and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GB" sz="4800" dirty="0"/>
                            <a:t> be a relational expression involving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 Let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further be an index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GB" sz="4800" dirty="0"/>
                            <a:t>. We call the replacement of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CH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an </a:t>
                          </a:r>
                          <a:r>
                            <a:rPr lang="en-GB" sz="4800" i="1" dirty="0">
                              <a:solidFill>
                                <a:schemeClr val="accent5"/>
                              </a:solidFill>
                            </a:rPr>
                            <a:t>exact index replacement </a:t>
                          </a:r>
                          <a:r>
                            <a:rPr lang="en-GB" sz="4800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1225" r="-82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BCE415-2D9D-6852-26E8-3FC894F61251}"/>
              </a:ext>
            </a:extLst>
          </p:cNvPr>
          <p:cNvSpPr txBox="1"/>
          <p:nvPr/>
        </p:nvSpPr>
        <p:spPr>
          <a:xfrm>
            <a:off x="7703128" y="12350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endParaRPr lang="en-CH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/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/>
                  <a:t>Observation: </a:t>
                </a:r>
                <a:r>
                  <a:rPr lang="en-GB" sz="3600" dirty="0"/>
                  <a:t>Index can be seen as a “copy” of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3600" dirty="0">
                    <a:sym typeface="Wingdings" pitchFamily="2" charset="2"/>
                  </a:rPr>
                  <a:t> and its attributes</a:t>
                </a:r>
                <a:br>
                  <a:rPr lang="en-GB" sz="3600" dirty="0">
                    <a:sym typeface="Wingdings" pitchFamily="2" charset="2"/>
                  </a:rPr>
                </a:br>
                <a:r>
                  <a:rPr lang="en-GB" sz="3600" dirty="0">
                    <a:sym typeface="Wingdings" pitchFamily="2" charset="2"/>
                  </a:rPr>
                  <a:t></a:t>
                </a:r>
                <a:r>
                  <a:rPr lang="en-GB" sz="3600" dirty="0"/>
                  <a:t> All attributes not contained in the index can be reconstructed using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de-CH" sz="3600" dirty="0">
                  <a:ea typeface="Cambria Math" panose="02040503050406030204" pitchFamily="18" charset="0"/>
                </a:endParaRPr>
              </a:p>
              <a:p>
                <a:r>
                  <a:rPr lang="en-GB" sz="3600" dirty="0">
                    <a:sym typeface="Wingdings" pitchFamily="2" charset="2"/>
                  </a:rPr>
                  <a:t> Index is always considered an auxiliary data structure</a:t>
                </a:r>
                <a:endParaRPr lang="en-GB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blipFill>
                <a:blip r:embed="rId3"/>
                <a:stretch>
                  <a:fillRect l="-1142" t="-5755" b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/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ts val="4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p>
                      </m:sSubSup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𝑇𝐼𝐷</m:t>
                          </m:r>
                        </m:sub>
                      </m:sSub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p>
                          </m:sSubSup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blipFill>
                <a:blip r:embed="rId4"/>
                <a:stretch>
                  <a:fillRect l="-1460" t="-7018" r="-2068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DFB563-40E8-E278-3383-F4A97DD0F542}"/>
              </a:ext>
            </a:extLst>
          </p:cNvPr>
          <p:cNvSpPr/>
          <p:nvPr/>
        </p:nvSpPr>
        <p:spPr>
          <a:xfrm>
            <a:off x="6719392" y="10170368"/>
            <a:ext cx="110892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3073B-5595-21B5-130E-BAE3B07D674A}"/>
              </a:ext>
            </a:extLst>
          </p:cNvPr>
          <p:cNvSpPr txBox="1"/>
          <p:nvPr/>
        </p:nvSpPr>
        <p:spPr>
          <a:xfrm>
            <a:off x="4228338" y="11825834"/>
            <a:ext cx="1584176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r>
              <a:rPr lang="en-CH" sz="8000" b="1" dirty="0">
                <a:solidFill>
                  <a:schemeClr val="accent5"/>
                </a:solidFill>
              </a:rPr>
              <a:t>“Fetch”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009A4-8815-41E6-9425-81FFF56E9E8E}"/>
              </a:ext>
            </a:extLst>
          </p:cNvPr>
          <p:cNvCxnSpPr>
            <a:stCxn id="7" idx="0"/>
            <a:endCxn id="3" idx="1"/>
          </p:cNvCxnSpPr>
          <p:nvPr/>
        </p:nvCxnSpPr>
        <p:spPr>
          <a:xfrm flipV="1">
            <a:off x="5020427" y="10746433"/>
            <a:ext cx="1698966" cy="10794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2908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1DAB-08E3-8ED7-E454-B7C0130C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C799-FBCA-AC15-2F22-76EED5D5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866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26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55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Special implementation of NNS, FNS or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de-CH" sz="4800" b="0" dirty="0"/>
                            <a:t>NN</a:t>
                          </a:r>
                          <a:endParaRPr lang="en-CH" sz="4800" b="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9722" r="-169439" b="-6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37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42021" r="-169439" b="-164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64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05385" r="-169439" b="-13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23034" r="-169439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120000" t="-223034" r="-48730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3202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459460"/>
            <a:ext cx="5760720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covers a specific edge case </a:t>
            </a:r>
            <a:b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D6387E-603C-74E5-B640-7671DED2952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766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1A18E-AD20-232C-61B7-7DE1E461464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16313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2AD02-93A4-C4E2-3E52-8F80A4F0768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631371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8162B-2902-1A8E-5EE6-5628DCC37DD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861840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20E6BC-ADF3-06F6-F8AA-ABBB95394C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8861840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87E54-FDE6-3593-F857-3D414915C62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8861840" y="739371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6283D-E03A-EE42-271F-A226B7C4DE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physical implementation of a distance function (e.g., executed as a SIMD optimised version)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C0E04-D4BC-5D49-29D3-6BDDF55565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58" grpId="0" animBg="1"/>
      <p:bldP spid="59" grpId="0"/>
      <p:bldP spid="61" grpId="0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Role of Data Management in Multimedia Analytics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F78B23-66FF-1840-097E-81F15D207FD1}"/>
              </a:ext>
            </a:extLst>
          </p:cNvPr>
          <p:cNvSpPr/>
          <p:nvPr/>
        </p:nvSpPr>
        <p:spPr>
          <a:xfrm>
            <a:off x="5902234" y="6045481"/>
            <a:ext cx="1859797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2ECC11-98BC-D8C0-F345-B0A30AEA7CA4}"/>
              </a:ext>
            </a:extLst>
          </p:cNvPr>
          <p:cNvSpPr/>
          <p:nvPr/>
        </p:nvSpPr>
        <p:spPr>
          <a:xfrm>
            <a:off x="9265366" y="3931987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Visualisation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A07B9F-D64A-DC01-541F-4F088607F213}"/>
              </a:ext>
            </a:extLst>
          </p:cNvPr>
          <p:cNvSpPr/>
          <p:nvPr/>
        </p:nvSpPr>
        <p:spPr>
          <a:xfrm>
            <a:off x="9271716" y="8554965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E1085D-4A4D-DA06-1502-5EAA82D9E3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rot="16200000" flipH="1">
            <a:off x="7703170" y="6669486"/>
            <a:ext cx="4016019" cy="635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9AE7090B-6FAC-868F-1765-0F05049D13F2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rot="16200000" flipV="1">
            <a:off x="9840414" y="6669487"/>
            <a:ext cx="4016019" cy="635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545C8C-8B87-63C4-904D-DC3208766383}"/>
              </a:ext>
            </a:extLst>
          </p:cNvPr>
          <p:cNvSpPr/>
          <p:nvPr/>
        </p:nvSpPr>
        <p:spPr>
          <a:xfrm>
            <a:off x="15873531" y="6355310"/>
            <a:ext cx="2711192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Knowledge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30A3F-26B1-21F3-DA54-3721E1CDBB0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6832133" y="4361173"/>
            <a:ext cx="2433233" cy="168430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12A540-6A73-3FAB-8BB0-BED02067A8F4}"/>
              </a:ext>
            </a:extLst>
          </p:cNvPr>
          <p:cNvCxnSpPr>
            <a:cxnSpLocks/>
            <a:stCxn id="27" idx="6"/>
            <a:endCxn id="45" idx="0"/>
          </p:cNvCxnSpPr>
          <p:nvPr/>
        </p:nvCxnSpPr>
        <p:spPr>
          <a:xfrm>
            <a:off x="12287886" y="4361173"/>
            <a:ext cx="4941241" cy="1994137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6B4BD8-808D-FD61-0032-C3B3C55CC3A3}"/>
              </a:ext>
            </a:extLst>
          </p:cNvPr>
          <p:cNvCxnSpPr>
            <a:cxnSpLocks/>
            <a:stCxn id="26" idx="4"/>
            <a:endCxn id="28" idx="2"/>
          </p:cNvCxnSpPr>
          <p:nvPr/>
        </p:nvCxnSpPr>
        <p:spPr>
          <a:xfrm>
            <a:off x="6832133" y="6903852"/>
            <a:ext cx="2439583" cy="2080299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95CA4C-19AD-0933-3EA1-ABB405F4AE3B}"/>
              </a:ext>
            </a:extLst>
          </p:cNvPr>
          <p:cNvCxnSpPr>
            <a:cxnSpLocks/>
            <a:stCxn id="28" idx="6"/>
            <a:endCxn id="45" idx="4"/>
          </p:cNvCxnSpPr>
          <p:nvPr/>
        </p:nvCxnSpPr>
        <p:spPr>
          <a:xfrm flipV="1">
            <a:off x="12294236" y="7213681"/>
            <a:ext cx="4934891" cy="1770470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84882AC-01AC-F769-315D-320084F97DE5}"/>
              </a:ext>
            </a:extLst>
          </p:cNvPr>
          <p:cNvCxnSpPr>
            <a:cxnSpLocks/>
            <a:stCxn id="45" idx="4"/>
            <a:endCxn id="26" idx="4"/>
          </p:cNvCxnSpPr>
          <p:nvPr/>
        </p:nvCxnSpPr>
        <p:spPr>
          <a:xfrm rot="5400000" flipH="1">
            <a:off x="11875715" y="1860270"/>
            <a:ext cx="309829" cy="10396994"/>
          </a:xfrm>
          <a:prstGeom prst="bentConnector3">
            <a:avLst>
              <a:gd name="adj1" fmla="val -1472702"/>
            </a:avLst>
          </a:prstGeom>
          <a:noFill/>
          <a:ln w="1905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6AE9CC8-8DD8-5FB9-406D-120C660B7DB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 rot="16200000" flipH="1">
            <a:off x="5871115" y="6474666"/>
            <a:ext cx="606959" cy="12700"/>
          </a:xfrm>
          <a:prstGeom prst="curvedConnector5">
            <a:avLst>
              <a:gd name="adj1" fmla="val -37663"/>
              <a:gd name="adj2" fmla="val -4983425"/>
              <a:gd name="adj3" fmla="val 13766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8201D02-EE5E-67BF-7DD1-9528DA449054}"/>
              </a:ext>
            </a:extLst>
          </p:cNvPr>
          <p:cNvCxnSpPr>
            <a:cxnSpLocks/>
            <a:stCxn id="27" idx="7"/>
            <a:endCxn id="27" idx="1"/>
          </p:cNvCxnSpPr>
          <p:nvPr/>
        </p:nvCxnSpPr>
        <p:spPr>
          <a:xfrm rot="16200000" flipV="1">
            <a:off x="10776626" y="2989071"/>
            <a:ext cx="12700" cy="2137244"/>
          </a:xfrm>
          <a:prstGeom prst="curvedConnector3">
            <a:avLst>
              <a:gd name="adj1" fmla="val 4517811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FFCD173-ADDF-2437-A5F8-AD5589F06E23}"/>
              </a:ext>
            </a:extLst>
          </p:cNvPr>
          <p:cNvCxnSpPr>
            <a:cxnSpLocks/>
            <a:stCxn id="28" idx="3"/>
            <a:endCxn id="28" idx="5"/>
          </p:cNvCxnSpPr>
          <p:nvPr/>
        </p:nvCxnSpPr>
        <p:spPr>
          <a:xfrm rot="16200000" flipH="1">
            <a:off x="10782976" y="8219008"/>
            <a:ext cx="12700" cy="2137244"/>
          </a:xfrm>
          <a:prstGeom prst="curvedConnector3">
            <a:avLst>
              <a:gd name="adj1" fmla="val 5093811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D54E45B-2D45-CA76-F8DA-45D998C8F543}"/>
              </a:ext>
            </a:extLst>
          </p:cNvPr>
          <p:cNvSpPr txBox="1"/>
          <p:nvPr/>
        </p:nvSpPr>
        <p:spPr>
          <a:xfrm flipH="1">
            <a:off x="6658227" y="4643682"/>
            <a:ext cx="144216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3B179-91BE-B150-15DE-E7597665A182}"/>
              </a:ext>
            </a:extLst>
          </p:cNvPr>
          <p:cNvSpPr txBox="1"/>
          <p:nvPr/>
        </p:nvSpPr>
        <p:spPr>
          <a:xfrm flipH="1">
            <a:off x="7198411" y="7928110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</a:t>
            </a:r>
            <a:r>
              <a:rPr lang="en-GB" sz="2000" b="1" dirty="0"/>
              <a:t>a Mining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12D78B-C6A1-C292-AF09-EFFDE1425680}"/>
              </a:ext>
            </a:extLst>
          </p:cNvPr>
          <p:cNvSpPr txBox="1"/>
          <p:nvPr/>
        </p:nvSpPr>
        <p:spPr>
          <a:xfrm rot="16200000" flipH="1">
            <a:off x="8734807" y="6046967"/>
            <a:ext cx="139752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Building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B1E3BD-BD79-49E9-3491-3D7BFA8B0361}"/>
              </a:ext>
            </a:extLst>
          </p:cNvPr>
          <p:cNvSpPr txBox="1"/>
          <p:nvPr/>
        </p:nvSpPr>
        <p:spPr>
          <a:xfrm rot="16200000" flipH="1">
            <a:off x="11177772" y="6139794"/>
            <a:ext cx="2044281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D208E-9303-E4E0-5F99-1C5CCACBEACE}"/>
              </a:ext>
            </a:extLst>
          </p:cNvPr>
          <p:cNvSpPr txBox="1"/>
          <p:nvPr/>
        </p:nvSpPr>
        <p:spPr>
          <a:xfrm flipH="1">
            <a:off x="9891964" y="2931238"/>
            <a:ext cx="175129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3536AF-4EE1-80FF-B01A-77EB13B02187}"/>
              </a:ext>
            </a:extLst>
          </p:cNvPr>
          <p:cNvSpPr txBox="1"/>
          <p:nvPr/>
        </p:nvSpPr>
        <p:spPr>
          <a:xfrm flipH="1">
            <a:off x="4453859" y="7096661"/>
            <a:ext cx="23043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Transformation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872C7-1C5F-8383-6A06-C8811ED2E4B6}"/>
              </a:ext>
            </a:extLst>
          </p:cNvPr>
          <p:cNvSpPr txBox="1"/>
          <p:nvPr/>
        </p:nvSpPr>
        <p:spPr>
          <a:xfrm flipH="1">
            <a:off x="9913069" y="9919214"/>
            <a:ext cx="1768770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Refinement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CBF9D9-0915-49FB-96C9-E881C6A869E7}"/>
              </a:ext>
            </a:extLst>
          </p:cNvPr>
          <p:cNvSpPr txBox="1"/>
          <p:nvPr/>
        </p:nvSpPr>
        <p:spPr>
          <a:xfrm>
            <a:off x="619420" y="12040238"/>
            <a:ext cx="23145155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u="sng" dirty="0">
                <a:solidFill>
                  <a:schemeClr val="accent4"/>
                </a:solidFill>
              </a:rPr>
              <a:t>Adapted from:</a:t>
            </a:r>
            <a:r>
              <a:rPr lang="en-GB" sz="2400" dirty="0">
                <a:solidFill>
                  <a:schemeClr val="accent4"/>
                </a:solidFill>
              </a:rPr>
              <a:t> </a:t>
            </a:r>
            <a:r>
              <a:rPr lang="en-GB" sz="2400" dirty="0" err="1">
                <a:solidFill>
                  <a:schemeClr val="accent4"/>
                </a:solidFill>
                <a:effectLst/>
              </a:rPr>
              <a:t>Seebacher</a:t>
            </a:r>
            <a:r>
              <a:rPr lang="en-GB" sz="2400" dirty="0">
                <a:solidFill>
                  <a:schemeClr val="accent4"/>
                </a:solidFill>
                <a:effectLst/>
              </a:rPr>
              <a:t> et al. (2017). Visual Analytics and Similarity Search: Concepts and Challenges for Retrieval Considering Users, Tasks, and Data 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		</a:t>
            </a:r>
            <a:r>
              <a:rPr lang="en-GB" sz="2400" dirty="0" err="1">
                <a:solidFill>
                  <a:schemeClr val="accent4"/>
                </a:solidFill>
              </a:rPr>
              <a:t>Keim</a:t>
            </a:r>
            <a:r>
              <a:rPr lang="en-GB" sz="2400" dirty="0">
                <a:solidFill>
                  <a:schemeClr val="accent4"/>
                </a:solidFill>
              </a:rPr>
              <a:t> et al. (2010). Mastering the information age: solving problems with visual analytics.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2152-2AD2-A69B-5B78-43E7A14E98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</a:t>
            </a:fld>
            <a:endParaRPr lang="en-CH" dirty="0"/>
          </a:p>
        </p:txBody>
      </p:sp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AF08C7C8-BCB8-C232-8021-14D965F4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586" y="8424015"/>
            <a:ext cx="2232027" cy="223202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8957C1D-14EB-3ED0-84AA-A777C91E7E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649" y="4829471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5E1CB14E-33BB-74C3-3D89-ADF93180BE9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199" y="4365629"/>
            <a:ext cx="663073" cy="497305"/>
          </a:xfrm>
          <a:prstGeom prst="rect">
            <a:avLst/>
          </a:prstGeom>
        </p:spPr>
      </p:pic>
      <p:pic>
        <p:nvPicPr>
          <p:cNvPr id="34" name="Picture 33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5266DC33-0405-B547-3CDE-9B3E1A031A4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933" y="3864435"/>
            <a:ext cx="671763" cy="895684"/>
          </a:xfrm>
          <a:prstGeom prst="rect">
            <a:avLst/>
          </a:prstGeom>
        </p:spPr>
      </p:pic>
      <p:pic>
        <p:nvPicPr>
          <p:cNvPr id="35" name="Picture 34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9EE3EF9-C71D-AB8B-7EF9-508CC66F4D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465" y="4950315"/>
            <a:ext cx="671763" cy="895684"/>
          </a:xfrm>
          <a:prstGeom prst="rect">
            <a:avLst/>
          </a:prstGeom>
        </p:spPr>
      </p:pic>
      <p:pic>
        <p:nvPicPr>
          <p:cNvPr id="36" name="Picture 35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6A698F82-6267-6601-6E18-857CF3C0E33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733" y="3542923"/>
            <a:ext cx="656039" cy="8747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2AE7D3-23A6-8C45-7808-67EE37768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8315" y="4557464"/>
            <a:ext cx="840929" cy="630697"/>
          </a:xfrm>
          <a:prstGeom prst="rect">
            <a:avLst/>
          </a:prstGeom>
        </p:spPr>
      </p:pic>
      <p:pic>
        <p:nvPicPr>
          <p:cNvPr id="38" name="Picture 37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84C7606-3260-52EA-A49C-2F6C18F0BD2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938" y="3569570"/>
            <a:ext cx="656039" cy="874718"/>
          </a:xfrm>
          <a:prstGeom prst="rect">
            <a:avLst/>
          </a:prstGeom>
        </p:spPr>
      </p:pic>
      <p:pic>
        <p:nvPicPr>
          <p:cNvPr id="40" name="Picture 39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95E5E1F3-4A46-FD52-0E24-E822453F673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734" y="5315590"/>
            <a:ext cx="656039" cy="874718"/>
          </a:xfrm>
          <a:prstGeom prst="rect">
            <a:avLst/>
          </a:prstGeom>
        </p:spPr>
      </p:pic>
      <p:pic>
        <p:nvPicPr>
          <p:cNvPr id="41" name="Picture 4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38ED6DC-169E-E1F6-768B-C8C26D3E9D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101" y="5117792"/>
            <a:ext cx="707858" cy="94381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93C2DF6-CEDA-ED44-FE13-60ECA83BBF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7948" y="2329596"/>
            <a:ext cx="2508858" cy="123476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30BCFB2-5563-E647-FD84-736142E3D2B8}"/>
              </a:ext>
            </a:extLst>
          </p:cNvPr>
          <p:cNvSpPr txBox="1"/>
          <p:nvPr/>
        </p:nvSpPr>
        <p:spPr>
          <a:xfrm>
            <a:off x="1858434" y="10639208"/>
            <a:ext cx="1670329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Database</a:t>
            </a:r>
          </a:p>
        </p:txBody>
      </p:sp>
      <p:pic>
        <p:nvPicPr>
          <p:cNvPr id="107" name="Graphic 106" descr="Statistics with solid fill">
            <a:extLst>
              <a:ext uri="{FF2B5EF4-FFF2-40B4-BE49-F238E27FC236}">
                <a16:creationId xmlns:a16="http://schemas.microsoft.com/office/drawing/2014/main" id="{342E974B-EE96-0E68-7902-B87A93CB3B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53448" y="9159866"/>
            <a:ext cx="1362150" cy="1362150"/>
          </a:xfrm>
          <a:prstGeom prst="rect">
            <a:avLst/>
          </a:prstGeom>
        </p:spPr>
      </p:pic>
      <p:pic>
        <p:nvPicPr>
          <p:cNvPr id="109" name="Graphic 108" descr="Radar Chart with solid fill">
            <a:extLst>
              <a:ext uri="{FF2B5EF4-FFF2-40B4-BE49-F238E27FC236}">
                <a16:creationId xmlns:a16="http://schemas.microsoft.com/office/drawing/2014/main" id="{3B9792E5-6744-4B77-2485-4351160D1A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01041" y="10242210"/>
            <a:ext cx="1533145" cy="1533145"/>
          </a:xfrm>
          <a:prstGeom prst="rect">
            <a:avLst/>
          </a:prstGeom>
        </p:spPr>
      </p:pic>
      <p:pic>
        <p:nvPicPr>
          <p:cNvPr id="117" name="Graphic 116" descr="Network with solid fill">
            <a:extLst>
              <a:ext uri="{FF2B5EF4-FFF2-40B4-BE49-F238E27FC236}">
                <a16:creationId xmlns:a16="http://schemas.microsoft.com/office/drawing/2014/main" id="{5CA2876D-D0E1-D640-0ECA-D8592B7E22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925478" y="9281128"/>
            <a:ext cx="1362151" cy="1362151"/>
          </a:xfrm>
          <a:prstGeom prst="rect">
            <a:avLst/>
          </a:prstGeom>
        </p:spPr>
      </p:pic>
      <p:pic>
        <p:nvPicPr>
          <p:cNvPr id="131" name="Graphic 130" descr="Lights On with solid fill">
            <a:extLst>
              <a:ext uri="{FF2B5EF4-FFF2-40B4-BE49-F238E27FC236}">
                <a16:creationId xmlns:a16="http://schemas.microsoft.com/office/drawing/2014/main" id="{873A604C-81A1-B34A-CD7C-191D002650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9065163" y="5552096"/>
            <a:ext cx="2673705" cy="2673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298BB8-B7F7-6847-B5DD-43F2B32286D0}"/>
                  </a:ext>
                </a:extLst>
              </p:cNvPr>
              <p:cNvSpPr txBox="1"/>
              <p:nvPr/>
            </p:nvSpPr>
            <p:spPr>
              <a:xfrm>
                <a:off x="761509" y="7502889"/>
                <a:ext cx="1329208" cy="1269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8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28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28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298BB8-B7F7-6847-B5DD-43F2B3228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09" y="7502889"/>
                <a:ext cx="1329208" cy="1269707"/>
              </a:xfrm>
              <a:prstGeom prst="rect">
                <a:avLst/>
              </a:prstGeom>
              <a:blipFill>
                <a:blip r:embed="rId23"/>
                <a:stretch>
                  <a:fillRect b="-49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>
            <a:extLst>
              <a:ext uri="{FF2B5EF4-FFF2-40B4-BE49-F238E27FC236}">
                <a16:creationId xmlns:a16="http://schemas.microsoft.com/office/drawing/2014/main" id="{41998691-334C-4E00-4116-3FD79E8D105B}"/>
              </a:ext>
            </a:extLst>
          </p:cNvPr>
          <p:cNvSpPr txBox="1"/>
          <p:nvPr/>
        </p:nvSpPr>
        <p:spPr>
          <a:xfrm>
            <a:off x="3108641" y="8046766"/>
            <a:ext cx="161582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rabbit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F370D67-54FF-C0DC-43A4-7484B1A2C588}"/>
              </a:ext>
            </a:extLst>
          </p:cNvPr>
          <p:cNvSpPr txBox="1"/>
          <p:nvPr/>
        </p:nvSpPr>
        <p:spPr>
          <a:xfrm>
            <a:off x="3809155" y="8401002"/>
            <a:ext cx="1370382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bunny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219357-37D1-16B4-7D5A-C26D0AA14E8F}"/>
              </a:ext>
            </a:extLst>
          </p:cNvPr>
          <p:cNvSpPr txBox="1"/>
          <p:nvPr/>
        </p:nvSpPr>
        <p:spPr>
          <a:xfrm>
            <a:off x="3850537" y="7676933"/>
            <a:ext cx="169527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outdoors</a:t>
            </a:r>
          </a:p>
        </p:txBody>
      </p:sp>
      <p:pic>
        <p:nvPicPr>
          <p:cNvPr id="4" name="Graphic 3" descr="User with solid fill">
            <a:extLst>
              <a:ext uri="{FF2B5EF4-FFF2-40B4-BE49-F238E27FC236}">
                <a16:creationId xmlns:a16="http://schemas.microsoft.com/office/drawing/2014/main" id="{E3DD440E-BF17-1601-2BD8-4B75A13E6CD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265605" y="1952662"/>
            <a:ext cx="990000" cy="9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5" grpId="0" animBg="1"/>
      <p:bldP spid="68" grpId="0"/>
      <p:bldP spid="69" grpId="0"/>
      <p:bldP spid="70" grpId="0"/>
      <p:bldP spid="71" grpId="0"/>
      <p:bldP spid="77" grpId="0"/>
      <p:bldP spid="78" grpId="0"/>
      <p:bldP spid="79" grpId="0"/>
      <p:bldP spid="89" grpId="0"/>
      <p:bldP spid="101" grpId="0"/>
      <p:bldP spid="133" grpId="0"/>
      <p:bldP spid="134" grpId="0"/>
      <p:bldP spid="135" grpId="0"/>
      <p:bldP spid="1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6EA5-279E-AF7D-3A4B-5ACB7DF1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 Model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D3BFF-0341-660F-E70B-6FD4A54647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40</a:t>
            </a:fld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B72EB66-3E5A-BEEA-7D5C-3DFFBEC79D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434046"/>
                  </p:ext>
                </p:extLst>
              </p:nvPr>
            </p:nvGraphicFramePr>
            <p:xfrm>
              <a:off x="4040532" y="3515824"/>
              <a:ext cx="14924124" cy="228792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4924124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58490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000" dirty="0"/>
                            <a:t>Definition: </a:t>
                          </a:r>
                          <a:r>
                            <a:rPr lang="en-GB" sz="4000" b="1" dirty="0"/>
                            <a:t>Normalised Cost</a:t>
                          </a:r>
                          <a:endParaRPr lang="en-CH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1586881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0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𝐼𝑂</m:t>
                                  </m:r>
                                </m:sub>
                              </m:sSub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𝐶𝑃𝑈</m:t>
                                  </m:r>
                                </m:sub>
                              </m:sSub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𝑀𝐸𝑀</m:t>
                                  </m:r>
                                </m:sub>
                              </m:sSub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000" dirty="0"/>
                            <a:t> be a 4-tuple consisting of normalised </a:t>
                          </a:r>
                          <a:r>
                            <a:rPr lang="en-GB" sz="4000" dirty="0">
                              <a:solidFill>
                                <a:schemeClr val="accent5"/>
                              </a:solidFill>
                            </a:rPr>
                            <a:t>cost factors</a:t>
                          </a:r>
                          <a:r>
                            <a:rPr lang="en-GB" sz="40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𝐼𝑂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000" dirty="0"/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𝐶𝑃𝑈</m:t>
                                  </m:r>
                                </m:sub>
                              </m:sSub>
                              <m:r>
                                <a:rPr lang="de-CH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𝑀𝐸𝑀</m:t>
                                  </m:r>
                                </m:sub>
                              </m:sSub>
                              <m:r>
                                <a:rPr lang="de-CH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de-CH" sz="40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000" dirty="0"/>
                            <a:t>. for IO, CPU, memory and quality.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B72EB66-3E5A-BEEA-7D5C-3DFFBEC79D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1434046"/>
                  </p:ext>
                </p:extLst>
              </p:nvPr>
            </p:nvGraphicFramePr>
            <p:xfrm>
              <a:off x="4040532" y="3515824"/>
              <a:ext cx="14924124" cy="2287921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4924124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000" dirty="0"/>
                            <a:t>Definition: </a:t>
                          </a:r>
                          <a:r>
                            <a:rPr lang="en-GB" sz="4000" b="1" dirty="0"/>
                            <a:t>Normalised Cost</a:t>
                          </a:r>
                          <a:endParaRPr lang="en-CH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1586881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2"/>
                          <a:stretch>
                            <a:fillRect l="-85" t="-50000" r="-85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F998058-4B45-FE2D-50B1-D4AE9CF362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25271"/>
                  </p:ext>
                </p:extLst>
              </p:nvPr>
            </p:nvGraphicFramePr>
            <p:xfrm>
              <a:off x="4040532" y="6601129"/>
              <a:ext cx="14924124" cy="209778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4924124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000" dirty="0"/>
                            <a:t>Definition: </a:t>
                          </a:r>
                          <a:r>
                            <a:rPr lang="en-GB" sz="4000" b="1" dirty="0"/>
                            <a:t>Cost Policy</a:t>
                          </a:r>
                          <a:endParaRPr lang="en-CH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0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𝐼𝑂</m:t>
                                  </m:r>
                                </m:sub>
                              </m:sSub>
                              <m:r>
                                <a:rPr lang="de-CH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𝐶𝑃𝑈</m:t>
                                  </m:r>
                                </m:sub>
                              </m:sSub>
                              <m:r>
                                <a:rPr lang="de-CH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𝑀𝐸𝑀</m:t>
                                  </m:r>
                                </m:sub>
                              </m:sSub>
                              <m:r>
                                <a:rPr lang="de-CH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de-CH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000" dirty="0"/>
                            <a:t> be a 4-tuple of </a:t>
                          </a:r>
                          <a:r>
                            <a:rPr lang="en-GB" sz="4000" i="1" dirty="0">
                              <a:solidFill>
                                <a:schemeClr val="accent5"/>
                              </a:solidFill>
                            </a:rPr>
                            <a:t>weights</a:t>
                          </a:r>
                          <a:r>
                            <a:rPr lang="en-GB" sz="40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𝐼𝑂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000" dirty="0"/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𝐶𝑃𝑈</m:t>
                                  </m:r>
                                </m:sub>
                              </m:sSub>
                              <m:r>
                                <a:rPr lang="de-CH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𝑀𝐸𝑀</m:t>
                                  </m:r>
                                </m:sub>
                              </m:sSub>
                              <m:r>
                                <a:rPr lang="de-CH" sz="4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r>
                                <a:rPr lang="de-CH" sz="400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i="1" smtClean="0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b>
                                  <m:r>
                                    <a:rPr lang="de-CH" sz="4000" i="1"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000" dirty="0"/>
                            <a:t>. for IO, CPU, memory and quality.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F998058-4B45-FE2D-50B1-D4AE9CF362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425271"/>
                  </p:ext>
                </p:extLst>
              </p:nvPr>
            </p:nvGraphicFramePr>
            <p:xfrm>
              <a:off x="4040532" y="6601129"/>
              <a:ext cx="14924124" cy="209778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4924124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000" dirty="0"/>
                            <a:t>Definition: </a:t>
                          </a:r>
                          <a:r>
                            <a:rPr lang="en-GB" sz="4000" b="1" dirty="0"/>
                            <a:t>Cost Policy</a:t>
                          </a:r>
                          <a:endParaRPr lang="en-CH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139674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3"/>
                          <a:stretch>
                            <a:fillRect l="-85" t="-56757" r="-85" b="-16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9915A82-3B3C-34D5-E79D-EBE0CEB80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256740"/>
                  </p:ext>
                </p:extLst>
              </p:nvPr>
            </p:nvGraphicFramePr>
            <p:xfrm>
              <a:off x="4040532" y="9496299"/>
              <a:ext cx="14924124" cy="2058797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4924124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000" dirty="0"/>
                            <a:t>Definition: </a:t>
                          </a:r>
                          <a:r>
                            <a:rPr lang="en-GB" sz="4000" b="1" dirty="0"/>
                            <a:t>Cost Score</a:t>
                          </a:r>
                          <a:endParaRPr lang="en-CH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000" dirty="0"/>
                            <a:t>Let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de-CH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𝐼𝑂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𝐼𝑂</m:t>
                                  </m:r>
                                </m:sub>
                              </m:sSub>
                              <m:r>
                                <a:rPr lang="de-CH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𝐶𝑃𝑈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𝐶𝑃𝑈</m:t>
                                  </m:r>
                                </m:sub>
                              </m:sSub>
                              <m:r>
                                <a:rPr lang="de-CH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𝑀𝐸𝑀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𝑀𝐸𝑀</m:t>
                                  </m:r>
                                </m:sub>
                              </m:sSub>
                              <m:r>
                                <a:rPr lang="de-CH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de-CH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000" i="1" dirty="0">
                              <a:solidFill>
                                <a:schemeClr val="accent5"/>
                              </a:solidFill>
                            </a:rPr>
                            <a:t> </a:t>
                          </a:r>
                          <a:r>
                            <a:rPr lang="en-GB" sz="4000" i="1" dirty="0"/>
                            <a:t>be </a:t>
                          </a:r>
                          <a:r>
                            <a:rPr lang="en-GB" sz="4000" dirty="0"/>
                            <a:t>the linear combination </a:t>
                          </a:r>
                          <a:r>
                            <a:rPr lang="en-GB" sz="4000" i="1" dirty="0"/>
                            <a:t>of </a:t>
                          </a:r>
                          <a:r>
                            <a:rPr lang="en-GB" sz="4000" dirty="0"/>
                            <a:t>cost factors weighted by cost weights.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9915A82-3B3C-34D5-E79D-EBE0CEB808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256740"/>
                  </p:ext>
                </p:extLst>
              </p:nvPr>
            </p:nvGraphicFramePr>
            <p:xfrm>
              <a:off x="4040532" y="9496299"/>
              <a:ext cx="14924124" cy="2058797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4924124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000" dirty="0"/>
                            <a:t>Definition: </a:t>
                          </a:r>
                          <a:r>
                            <a:rPr lang="en-GB" sz="4000" b="1" dirty="0"/>
                            <a:t>Cost Score</a:t>
                          </a:r>
                          <a:endParaRPr lang="en-CH" sz="4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1357757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>
                        <a:blipFill>
                          <a:blip r:embed="rId4"/>
                          <a:stretch>
                            <a:fillRect l="-85" t="-59813" r="-85" b="-196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025319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Comparing Two Execution Plans</a:t>
            </a:r>
            <a:endParaRPr lang="en-CH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CEAE84-D3EB-EBB3-72B5-C19179394A6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584890" y="3542494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6C24C-EAEF-A0B6-D0AC-CE9EB545A036}"/>
              </a:ext>
            </a:extLst>
          </p:cNvPr>
          <p:cNvSpPr/>
          <p:nvPr/>
        </p:nvSpPr>
        <p:spPr>
          <a:xfrm>
            <a:off x="1765430" y="3912673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25958-4594-C989-CD37-A6FCC5C9BCEC}"/>
              </a:ext>
            </a:extLst>
          </p:cNvPr>
          <p:cNvSpPr/>
          <p:nvPr/>
        </p:nvSpPr>
        <p:spPr>
          <a:xfrm>
            <a:off x="1765423" y="5212795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08ACE-69D5-2563-8BCA-F79B1141F4F4}"/>
              </a:ext>
            </a:extLst>
          </p:cNvPr>
          <p:cNvSpPr/>
          <p:nvPr/>
        </p:nvSpPr>
        <p:spPr>
          <a:xfrm>
            <a:off x="1765419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87E9C-5EAD-987C-872A-8EAF549FC3BE}"/>
              </a:ext>
            </a:extLst>
          </p:cNvPr>
          <p:cNvSpPr/>
          <p:nvPr/>
        </p:nvSpPr>
        <p:spPr>
          <a:xfrm>
            <a:off x="1765430" y="7680561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78C50-5ABD-5D41-B002-B404A0B1581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584887" y="4707762"/>
            <a:ext cx="3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3FF53-CEF9-3C16-216E-8B34C3806C6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584885" y="6007884"/>
            <a:ext cx="2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583CC5-2ADE-99DF-27A5-DB2D6209533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584885" y="7175528"/>
            <a:ext cx="7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D9C5C-C662-4120-B29C-286ADA814A38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84892" y="8475650"/>
            <a:ext cx="0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3CEAE-97CB-11E2-3788-884A2ED3125B}"/>
              </a:ext>
            </a:extLst>
          </p:cNvPr>
          <p:cNvSpPr/>
          <p:nvPr/>
        </p:nvSpPr>
        <p:spPr>
          <a:xfrm>
            <a:off x="13905739" y="396604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F4FCC7-690A-C475-C2D6-1F634B62609A}"/>
              </a:ext>
            </a:extLst>
          </p:cNvPr>
          <p:cNvSpPr/>
          <p:nvPr/>
        </p:nvSpPr>
        <p:spPr>
          <a:xfrm>
            <a:off x="13905739" y="515868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2FD6C-C9E0-E11B-D2C0-A89AC34B3412}"/>
              </a:ext>
            </a:extLst>
          </p:cNvPr>
          <p:cNvSpPr/>
          <p:nvPr/>
        </p:nvSpPr>
        <p:spPr>
          <a:xfrm>
            <a:off x="13905730" y="6351315"/>
            <a:ext cx="3638893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0F766-41E9-F7EB-7ED4-1C31082F6786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15725205" y="4761138"/>
            <a:ext cx="0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20D51-EED5-DEA8-54B7-AFAC8BC44E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15725177" y="5953771"/>
            <a:ext cx="28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FD56BF-44F0-DDD5-6F1E-B9C765CE4AC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725177" y="7146404"/>
            <a:ext cx="0" cy="39239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/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blipFill>
                <a:blip r:embed="rId3"/>
                <a:stretch>
                  <a:fillRect l="-557" b="-195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/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=(0,0.2,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blipFill>
                <a:blip r:embed="rId4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/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blipFill>
                <a:blip r:embed="rId5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/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blipFill>
                <a:blip r:embed="rId6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/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=(0.1,0.1, 0, 0.8)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blipFill>
                <a:blip r:embed="rId7"/>
                <a:stretch>
                  <a:fillRect l="-46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/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blipFill>
                <a:blip r:embed="rId8"/>
                <a:stretch>
                  <a:fillRect l="-499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/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=(0,1.01,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blipFill>
                <a:blip r:embed="rId9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6B5F53-710B-66B2-B6A3-B3CB05B42F79}"/>
              </a:ext>
            </a:extLst>
          </p:cNvPr>
          <p:cNvCxnSpPr>
            <a:cxnSpLocks/>
          </p:cNvCxnSpPr>
          <p:nvPr/>
        </p:nvCxnSpPr>
        <p:spPr>
          <a:xfrm flipH="1">
            <a:off x="15725177" y="3593958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/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=(1.0,0.25,0.5,0)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blipFill>
                <a:blip r:embed="rId10"/>
                <a:stretch>
                  <a:fillRect l="-750" r="-2250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/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=(0.3,0.16,0.5,0.8)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blipFill>
                <a:blip r:embed="rId11"/>
                <a:stretch>
                  <a:fillRect l="-230" r="-1613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 0)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2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/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=1.0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=0.3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raphic 109" descr="Tick with solid fill">
            <a:extLst>
              <a:ext uri="{FF2B5EF4-FFF2-40B4-BE49-F238E27FC236}">
                <a16:creationId xmlns:a16="http://schemas.microsoft.com/office/drawing/2014/main" id="{ABBBFC17-A185-B624-B8ED-DDD7F04212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70568" y="11648343"/>
            <a:ext cx="505033" cy="505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/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0,1)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blipFill>
                <a:blip r:embed="rId17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=1.1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0C6C4DAA-A8DF-A7F3-FF73-8389919E07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753469" y="11723013"/>
            <a:ext cx="505033" cy="505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BB341-786A-7E01-95E3-9F4AE4A54E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7" grpId="0"/>
      <p:bldP spid="108" grpId="0"/>
      <p:bldP spid="108" grpId="1"/>
      <p:bldP spid="111" grpId="0"/>
      <p:bldP spid="1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23A-EB6D-C4AC-8000-B89C2D2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Write Model of an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be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relations</a:t>
                          </a:r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SCH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and</a:t>
                          </a:r>
                          <a:r>
                            <a:rPr lang="en-GB" sz="48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 be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tuples</a:t>
                          </a:r>
                          <a:r>
                            <a:rPr lang="en-CH" sz="4800" dirty="0"/>
                            <a:t>. We call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⋅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INSERT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UPDATE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DELETE</m:t>
                                  </m:r>
                                </m:e>
                              </m:d>
                            </m:oMath>
                          </a14:m>
                          <a:r>
                            <a:rPr lang="en-CH" sz="4800" dirty="0"/>
                            <a:t>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 operation </a:t>
                          </a:r>
                          <a:r>
                            <a:rPr lang="en-CH" sz="48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OP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CH" sz="4800" dirty="0"/>
                            <a:t>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</a:t>
                          </a:r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2114" r="-65" b="-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85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26527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write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𝑊𝑅𝐼𝑇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𝐸𝑀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if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 can be applied to the index and applies it if possible given</a:t>
                          </a:r>
                          <a:r>
                            <a:rPr lang="en-CH" sz="4800" baseline="0" dirty="0"/>
                            <a:t> additional parameters</a:t>
                          </a:r>
                          <a:r>
                            <a:rPr lang="en-CH" sz="4800" dirty="0"/>
                            <a:t>. 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𝑊𝑅𝐼𝑇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𝐸𝑀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𝑡𝑟𝑢𝑒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𝑓𝑎𝑙𝑠𝑒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7094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t="-21277" r="-65" b="-110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BC135-0E6C-B46C-0589-088A51E160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1626250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2FC5-CD36-CC4F-9052-4A60D4D8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 Model and State of an Index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6A3B-A4F1-1F4C-A6B6-DCBBB33F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failure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𝐹𝐴𝐼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𝐿𝑀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the new state of an index given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, the output of the write</a:t>
                          </a:r>
                          <a:r>
                            <a:rPr lang="en-CH" sz="4800" baseline="0" dirty="0"/>
                            <a:t>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CH" sz="4800" dirty="0"/>
                            <a:t> and additional parameters.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𝐹𝐴𝐼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𝐿𝑀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𝐶𝐿𝐸𝐴𝑁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𝐷𝐼𝑅𝑇𝑌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𝑆𝑇𝐴𝐿𝐸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8016" r="-82" b="-125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901105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D07852F4-63EB-F40D-3CF8-A2510CD7BB17}"/>
              </a:ext>
            </a:extLst>
          </p:cNvPr>
          <p:cNvSpPr txBox="1"/>
          <p:nvPr/>
        </p:nvSpPr>
        <p:spPr>
          <a:xfrm>
            <a:off x="12909600" y="10038761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C9B72-86C7-0F1B-F34C-0DC8D09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Example: Write Model for a VA file [1]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C6D0F0-1D1A-C154-0D75-E4EED09B214D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239F69-0E8D-978E-6FD4-52086DC3D0EE}"/>
              </a:ext>
            </a:extLst>
          </p:cNvPr>
          <p:cNvCxnSpPr>
            <a:cxnSpLocks/>
          </p:cNvCxnSpPr>
          <p:nvPr/>
        </p:nvCxnSpPr>
        <p:spPr>
          <a:xfrm>
            <a:off x="1413387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52843A-D676-D701-0950-4994C034703A}"/>
              </a:ext>
            </a:extLst>
          </p:cNvPr>
          <p:cNvCxnSpPr>
            <a:cxnSpLocks/>
          </p:cNvCxnSpPr>
          <p:nvPr/>
        </p:nvCxnSpPr>
        <p:spPr>
          <a:xfrm>
            <a:off x="1484671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D6BA80-1D59-B5FB-9188-2D3D4CD0F088}"/>
              </a:ext>
            </a:extLst>
          </p:cNvPr>
          <p:cNvCxnSpPr>
            <a:cxnSpLocks/>
          </p:cNvCxnSpPr>
          <p:nvPr/>
        </p:nvCxnSpPr>
        <p:spPr>
          <a:xfrm>
            <a:off x="1549072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F042DD-88DA-A541-87CB-50D5326553DC}"/>
              </a:ext>
            </a:extLst>
          </p:cNvPr>
          <p:cNvCxnSpPr>
            <a:cxnSpLocks/>
          </p:cNvCxnSpPr>
          <p:nvPr/>
        </p:nvCxnSpPr>
        <p:spPr>
          <a:xfrm>
            <a:off x="1620356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A69F3-6403-6723-D847-F31C550FFFD5}"/>
              </a:ext>
            </a:extLst>
          </p:cNvPr>
          <p:cNvCxnSpPr>
            <a:cxnSpLocks/>
          </p:cNvCxnSpPr>
          <p:nvPr/>
        </p:nvCxnSpPr>
        <p:spPr>
          <a:xfrm>
            <a:off x="1691640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2A096B-0808-8103-D0A9-50C3E4E84B5C}"/>
              </a:ext>
            </a:extLst>
          </p:cNvPr>
          <p:cNvCxnSpPr>
            <a:cxnSpLocks/>
          </p:cNvCxnSpPr>
          <p:nvPr/>
        </p:nvCxnSpPr>
        <p:spPr>
          <a:xfrm>
            <a:off x="1764890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DE87F-FED8-CC76-B95C-96AE958FE3F7}"/>
              </a:ext>
            </a:extLst>
          </p:cNvPr>
          <p:cNvCxnSpPr>
            <a:cxnSpLocks/>
          </p:cNvCxnSpPr>
          <p:nvPr/>
        </p:nvCxnSpPr>
        <p:spPr>
          <a:xfrm>
            <a:off x="1836174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010C37-290C-DF2B-C6B3-4930D4DB077F}"/>
              </a:ext>
            </a:extLst>
          </p:cNvPr>
          <p:cNvCxnSpPr>
            <a:cxnSpLocks/>
          </p:cNvCxnSpPr>
          <p:nvPr/>
        </p:nvCxnSpPr>
        <p:spPr>
          <a:xfrm>
            <a:off x="1907458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4F1080-F257-2BCB-2FA2-6234CB0902E1}"/>
              </a:ext>
            </a:extLst>
          </p:cNvPr>
          <p:cNvCxnSpPr>
            <a:cxnSpLocks/>
          </p:cNvCxnSpPr>
          <p:nvPr/>
        </p:nvCxnSpPr>
        <p:spPr>
          <a:xfrm>
            <a:off x="1980708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8C24B-EB4B-B7D5-AE86-A47DCF2AB021}"/>
              </a:ext>
            </a:extLst>
          </p:cNvPr>
          <p:cNvCxnSpPr>
            <a:cxnSpLocks/>
          </p:cNvCxnSpPr>
          <p:nvPr/>
        </p:nvCxnSpPr>
        <p:spPr>
          <a:xfrm>
            <a:off x="2051992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B809A6-9645-2F37-C345-8A6F129C5CAC}"/>
              </a:ext>
            </a:extLst>
          </p:cNvPr>
          <p:cNvCxnSpPr>
            <a:cxnSpLocks/>
          </p:cNvCxnSpPr>
          <p:nvPr/>
        </p:nvCxnSpPr>
        <p:spPr>
          <a:xfrm>
            <a:off x="2123276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70FD28-2F3B-3228-F8F1-F1245A8E525B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2D2577-D9A4-C59F-59CA-E88E9DC666A4}"/>
              </a:ext>
            </a:extLst>
          </p:cNvPr>
          <p:cNvCxnSpPr>
            <a:cxnSpLocks/>
          </p:cNvCxnSpPr>
          <p:nvPr/>
        </p:nvCxnSpPr>
        <p:spPr>
          <a:xfrm>
            <a:off x="13421032" y="493087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E2F5BE-7051-EF8A-B645-343A8C643C4D}"/>
              </a:ext>
            </a:extLst>
          </p:cNvPr>
          <p:cNvCxnSpPr>
            <a:cxnSpLocks/>
          </p:cNvCxnSpPr>
          <p:nvPr/>
        </p:nvCxnSpPr>
        <p:spPr>
          <a:xfrm>
            <a:off x="13421032" y="5673212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068A84-7B21-DEDE-C43E-F8B6A72D85F2}"/>
              </a:ext>
            </a:extLst>
          </p:cNvPr>
          <p:cNvCxnSpPr>
            <a:cxnSpLocks/>
          </p:cNvCxnSpPr>
          <p:nvPr/>
        </p:nvCxnSpPr>
        <p:spPr>
          <a:xfrm>
            <a:off x="13421032" y="638605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CDA9D2-5CB2-0848-94C5-2B6FA8CFB9C6}"/>
              </a:ext>
            </a:extLst>
          </p:cNvPr>
          <p:cNvCxnSpPr>
            <a:cxnSpLocks/>
          </p:cNvCxnSpPr>
          <p:nvPr/>
        </p:nvCxnSpPr>
        <p:spPr>
          <a:xfrm>
            <a:off x="13421032" y="7098889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9F6BF0-2707-EF4D-59DF-B2373CBFBDC2}"/>
              </a:ext>
            </a:extLst>
          </p:cNvPr>
          <p:cNvCxnSpPr>
            <a:cxnSpLocks/>
          </p:cNvCxnSpPr>
          <p:nvPr/>
        </p:nvCxnSpPr>
        <p:spPr>
          <a:xfrm>
            <a:off x="13421032" y="7831393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592F25-87EF-DEEB-EDD9-A84A2A766906}"/>
              </a:ext>
            </a:extLst>
          </p:cNvPr>
          <p:cNvCxnSpPr>
            <a:cxnSpLocks/>
          </p:cNvCxnSpPr>
          <p:nvPr/>
        </p:nvCxnSpPr>
        <p:spPr>
          <a:xfrm>
            <a:off x="13421032" y="8544231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D2526D-DBE2-4E7F-42B1-560331708A86}"/>
              </a:ext>
            </a:extLst>
          </p:cNvPr>
          <p:cNvCxnSpPr>
            <a:cxnSpLocks/>
          </p:cNvCxnSpPr>
          <p:nvPr/>
        </p:nvCxnSpPr>
        <p:spPr>
          <a:xfrm>
            <a:off x="13421032" y="925707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F5D332-EF10-CC88-3EE7-12256BEF0916}"/>
              </a:ext>
            </a:extLst>
          </p:cNvPr>
          <p:cNvCxnSpPr>
            <a:cxnSpLocks/>
          </p:cNvCxnSpPr>
          <p:nvPr/>
        </p:nvCxnSpPr>
        <p:spPr>
          <a:xfrm>
            <a:off x="13421032" y="993058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7818F2-A2A7-15B9-5A30-D205CA4D2FE0}"/>
              </a:ext>
            </a:extLst>
          </p:cNvPr>
          <p:cNvCxnSpPr>
            <a:cxnSpLocks/>
          </p:cNvCxnSpPr>
          <p:nvPr/>
        </p:nvCxnSpPr>
        <p:spPr>
          <a:xfrm>
            <a:off x="13421032" y="10643418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231A3A-8A6D-7EA1-A48A-941F141B2851}"/>
              </a:ext>
            </a:extLst>
          </p:cNvPr>
          <p:cNvCxnSpPr>
            <a:cxnSpLocks/>
          </p:cNvCxnSpPr>
          <p:nvPr/>
        </p:nvCxnSpPr>
        <p:spPr>
          <a:xfrm>
            <a:off x="13421032" y="1135625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59AD92-B600-E387-9B90-C12714C7EA8C}"/>
              </a:ext>
            </a:extLst>
          </p:cNvPr>
          <p:cNvGrpSpPr/>
          <p:nvPr/>
        </p:nvGrpSpPr>
        <p:grpSpPr>
          <a:xfrm>
            <a:off x="6220508" y="3251704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CEA0AC-9A2D-4D30-C5BC-3B053234DF91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6FD041-B04A-8B9E-FBA9-FE528B42264A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350FEA-082E-A074-37A4-58D8AF96A28C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A7D06AB-A304-2E54-5610-4B42CE7EA46D}"/>
              </a:ext>
            </a:extLst>
          </p:cNvPr>
          <p:cNvSpPr txBox="1"/>
          <p:nvPr/>
        </p:nvSpPr>
        <p:spPr>
          <a:xfrm>
            <a:off x="13571700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206A0E-E29C-6FB9-994F-CA70D71CA2AF}"/>
              </a:ext>
            </a:extLst>
          </p:cNvPr>
          <p:cNvSpPr txBox="1"/>
          <p:nvPr/>
        </p:nvSpPr>
        <p:spPr>
          <a:xfrm flipH="1">
            <a:off x="14315010" y="11379600"/>
            <a:ext cx="24872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66A3B8-E437-D8C6-A4F7-1BB0CD9D13B9}"/>
              </a:ext>
            </a:extLst>
          </p:cNvPr>
          <p:cNvSpPr txBox="1"/>
          <p:nvPr/>
        </p:nvSpPr>
        <p:spPr>
          <a:xfrm>
            <a:off x="15020695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778873-DEBB-AB3C-8326-706D5339DDA2}"/>
              </a:ext>
            </a:extLst>
          </p:cNvPr>
          <p:cNvSpPr txBox="1"/>
          <p:nvPr/>
        </p:nvSpPr>
        <p:spPr>
          <a:xfrm>
            <a:off x="1567164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4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81671B-0D49-6C22-827C-093E6ADD9B88}"/>
              </a:ext>
            </a:extLst>
          </p:cNvPr>
          <p:cNvSpPr txBox="1"/>
          <p:nvPr/>
        </p:nvSpPr>
        <p:spPr>
          <a:xfrm>
            <a:off x="1638448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5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AC22FC-8B82-1C0F-A060-8B1B5427E968}"/>
              </a:ext>
            </a:extLst>
          </p:cNvPr>
          <p:cNvSpPr txBox="1"/>
          <p:nvPr/>
        </p:nvSpPr>
        <p:spPr>
          <a:xfrm>
            <a:off x="1710587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056ABD-86E7-E762-AE2D-168D9C5B31D7}"/>
              </a:ext>
            </a:extLst>
          </p:cNvPr>
          <p:cNvSpPr txBox="1"/>
          <p:nvPr/>
        </p:nvSpPr>
        <p:spPr>
          <a:xfrm>
            <a:off x="17840966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771B5F-104D-5722-C2A3-A73F82002332}"/>
              </a:ext>
            </a:extLst>
          </p:cNvPr>
          <p:cNvSpPr txBox="1"/>
          <p:nvPr/>
        </p:nvSpPr>
        <p:spPr>
          <a:xfrm>
            <a:off x="1857606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BA2025-7FE0-EFD0-5548-990627A97AD0}"/>
              </a:ext>
            </a:extLst>
          </p:cNvPr>
          <p:cNvSpPr txBox="1"/>
          <p:nvPr/>
        </p:nvSpPr>
        <p:spPr>
          <a:xfrm>
            <a:off x="19287183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CC69B3-473D-9D7D-B462-A5B3B3ED9D58}"/>
              </a:ext>
            </a:extLst>
          </p:cNvPr>
          <p:cNvSpPr txBox="1"/>
          <p:nvPr/>
        </p:nvSpPr>
        <p:spPr>
          <a:xfrm>
            <a:off x="19933787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7394C9-CAD9-7E46-9254-03847E9A90B7}"/>
              </a:ext>
            </a:extLst>
          </p:cNvPr>
          <p:cNvSpPr txBox="1"/>
          <p:nvPr/>
        </p:nvSpPr>
        <p:spPr>
          <a:xfrm>
            <a:off x="20648542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11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E67F644-EF82-7A90-21AC-E8B25051C31B}"/>
              </a:ext>
            </a:extLst>
          </p:cNvPr>
          <p:cNvCxnSpPr>
            <a:cxnSpLocks/>
          </p:cNvCxnSpPr>
          <p:nvPr/>
        </p:nvCxnSpPr>
        <p:spPr>
          <a:xfrm>
            <a:off x="11291239" y="4100053"/>
            <a:ext cx="3138894" cy="607400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F4FCF1D-1E0A-AB36-CCEC-6BCEBD3E01FC}"/>
              </a:ext>
            </a:extLst>
          </p:cNvPr>
          <p:cNvSpPr/>
          <p:nvPr/>
        </p:nvSpPr>
        <p:spPr>
          <a:xfrm>
            <a:off x="14404389" y="10221800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029A7E-BDAC-C943-AC93-8B972BE47034}"/>
              </a:ext>
            </a:extLst>
          </p:cNvPr>
          <p:cNvSpPr txBox="1"/>
          <p:nvPr/>
        </p:nvSpPr>
        <p:spPr>
          <a:xfrm>
            <a:off x="11291240" y="3420644"/>
            <a:ext cx="1069203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22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1EFA151-274B-266E-694A-8CFBCC24E2EE}"/>
              </a:ext>
            </a:extLst>
          </p:cNvPr>
          <p:cNvSpPr/>
          <p:nvPr/>
        </p:nvSpPr>
        <p:spPr>
          <a:xfrm>
            <a:off x="16489992" y="953080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37E2DC-E1A7-E5D1-3386-7EF6C69DB460}"/>
              </a:ext>
            </a:extLst>
          </p:cNvPr>
          <p:cNvSpPr/>
          <p:nvPr/>
        </p:nvSpPr>
        <p:spPr>
          <a:xfrm>
            <a:off x="17172167" y="745091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55FE8D6-8E77-FD0D-E8B0-AD5D8D2CD337}"/>
              </a:ext>
            </a:extLst>
          </p:cNvPr>
          <p:cNvSpPr/>
          <p:nvPr/>
        </p:nvSpPr>
        <p:spPr>
          <a:xfrm>
            <a:off x="14404577" y="522713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542F564-695D-A240-76B6-A7C52DCE94E3}"/>
              </a:ext>
            </a:extLst>
          </p:cNvPr>
          <p:cNvSpPr/>
          <p:nvPr/>
        </p:nvSpPr>
        <p:spPr>
          <a:xfrm>
            <a:off x="18132808" y="109658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C087AF7-E655-ADF5-C964-36B6E7E641DC}"/>
              </a:ext>
            </a:extLst>
          </p:cNvPr>
          <p:cNvSpPr/>
          <p:nvPr/>
        </p:nvSpPr>
        <p:spPr>
          <a:xfrm>
            <a:off x="15128454" y="1094472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7240406-42DB-5573-805D-E67D53472184}"/>
              </a:ext>
            </a:extLst>
          </p:cNvPr>
          <p:cNvSpPr/>
          <p:nvPr/>
        </p:nvSpPr>
        <p:spPr>
          <a:xfrm>
            <a:off x="18697042" y="956912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38D83-081C-1F98-EC61-91CBCEDF853A}"/>
              </a:ext>
            </a:extLst>
          </p:cNvPr>
          <p:cNvSpPr/>
          <p:nvPr/>
        </p:nvSpPr>
        <p:spPr>
          <a:xfrm>
            <a:off x="20822261" y="45080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8E031F-451C-CAD3-A9CB-6711FBB279B1}"/>
              </a:ext>
            </a:extLst>
          </p:cNvPr>
          <p:cNvCxnSpPr>
            <a:cxnSpLocks/>
          </p:cNvCxnSpPr>
          <p:nvPr/>
        </p:nvCxnSpPr>
        <p:spPr>
          <a:xfrm>
            <a:off x="11291238" y="4214377"/>
            <a:ext cx="1291680" cy="5824384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74DFEC6-E35C-D2D2-BDC9-E09E7720B586}"/>
              </a:ext>
            </a:extLst>
          </p:cNvPr>
          <p:cNvSpPr/>
          <p:nvPr/>
        </p:nvSpPr>
        <p:spPr>
          <a:xfrm>
            <a:off x="12582918" y="10228264"/>
            <a:ext cx="120316" cy="120316"/>
          </a:xfrm>
          <a:prstGeom prst="ellipse">
            <a:avLst/>
          </a:prstGeom>
          <a:solidFill>
            <a:schemeClr val="accent6"/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BD6B1E-9ACD-091D-FCE5-1E0970D06EA2}"/>
              </a:ext>
            </a:extLst>
          </p:cNvPr>
          <p:cNvSpPr txBox="1"/>
          <p:nvPr/>
        </p:nvSpPr>
        <p:spPr>
          <a:xfrm>
            <a:off x="11291238" y="3405356"/>
            <a:ext cx="78707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?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F6A906-E5DA-3543-A328-5B586A4A167E}"/>
              </a:ext>
            </a:extLst>
          </p:cNvPr>
          <p:cNvCxnSpPr>
            <a:cxnSpLocks/>
          </p:cNvCxnSpPr>
          <p:nvPr/>
        </p:nvCxnSpPr>
        <p:spPr>
          <a:xfrm>
            <a:off x="12828362" y="10288422"/>
            <a:ext cx="743338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82B4AD8-8DEA-0A77-062E-4C7F79282844}"/>
              </a:ext>
            </a:extLst>
          </p:cNvPr>
          <p:cNvSpPr/>
          <p:nvPr/>
        </p:nvSpPr>
        <p:spPr>
          <a:xfrm>
            <a:off x="13738623" y="10228264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27FA592-08E5-17E0-8F8D-C1192EFA1E42}"/>
              </a:ext>
            </a:extLst>
          </p:cNvPr>
          <p:cNvSpPr txBox="1"/>
          <p:nvPr/>
        </p:nvSpPr>
        <p:spPr>
          <a:xfrm>
            <a:off x="12909600" y="92857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25797A-98D3-D19C-8303-C092BB85188F}"/>
              </a:ext>
            </a:extLst>
          </p:cNvPr>
          <p:cNvSpPr txBox="1"/>
          <p:nvPr/>
        </p:nvSpPr>
        <p:spPr>
          <a:xfrm>
            <a:off x="580058" y="4690949"/>
            <a:ext cx="10227275" cy="6950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How does VAF work: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Partition vector space to create lattic</a:t>
            </a:r>
            <a:b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(usually by component-wise min/max)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Assign every vector to cell in lattice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Store resulting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/>
              <a:t>Upon scan, distance can be approximated and entry can be filtered (save CPU / IO)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Upon Insert / Update: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If point falls within grid </a:t>
            </a: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 write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>
                <a:sym typeface="Wingdings" pitchFamily="2" charset="2"/>
              </a:rPr>
              <a:t>If point is out of bounds  issue</a:t>
            </a: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5FC60C-A79F-F52E-E74D-C551ED8ECB85}"/>
              </a:ext>
            </a:extLst>
          </p:cNvPr>
          <p:cNvSpPr txBox="1"/>
          <p:nvPr/>
        </p:nvSpPr>
        <p:spPr>
          <a:xfrm>
            <a:off x="12909600" y="1076633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D439CB5-3464-F20D-E976-148716AE9574}"/>
              </a:ext>
            </a:extLst>
          </p:cNvPr>
          <p:cNvSpPr txBox="1"/>
          <p:nvPr/>
        </p:nvSpPr>
        <p:spPr>
          <a:xfrm>
            <a:off x="12909600" y="854041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B01E49-74F9-16AB-0B6A-F160AB746074}"/>
              </a:ext>
            </a:extLst>
          </p:cNvPr>
          <p:cNvSpPr txBox="1"/>
          <p:nvPr/>
        </p:nvSpPr>
        <p:spPr>
          <a:xfrm>
            <a:off x="12909600" y="7880017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FA5E3A6-2CDA-3D99-93F7-277BC7B875AF}"/>
              </a:ext>
            </a:extLst>
          </p:cNvPr>
          <p:cNvSpPr txBox="1"/>
          <p:nvPr/>
        </p:nvSpPr>
        <p:spPr>
          <a:xfrm>
            <a:off x="12909600" y="713468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6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4F1C7A6-DD33-93DD-B0BA-BEB122EB9AF8}"/>
              </a:ext>
            </a:extLst>
          </p:cNvPr>
          <p:cNvSpPr txBox="1"/>
          <p:nvPr/>
        </p:nvSpPr>
        <p:spPr>
          <a:xfrm>
            <a:off x="12909600" y="645680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7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193D3D-3C54-98C6-DF57-77A192B9AB66}"/>
              </a:ext>
            </a:extLst>
          </p:cNvPr>
          <p:cNvSpPr txBox="1"/>
          <p:nvPr/>
        </p:nvSpPr>
        <p:spPr>
          <a:xfrm>
            <a:off x="12909600" y="575394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8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9ED0CD-9EC9-488C-6EAE-0F54A5E05256}"/>
              </a:ext>
            </a:extLst>
          </p:cNvPr>
          <p:cNvSpPr txBox="1"/>
          <p:nvPr/>
        </p:nvSpPr>
        <p:spPr>
          <a:xfrm>
            <a:off x="12909600" y="50058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9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89868A-7BCD-4DE9-69DF-FCBA074F2D0F}"/>
              </a:ext>
            </a:extLst>
          </p:cNvPr>
          <p:cNvSpPr txBox="1"/>
          <p:nvPr/>
        </p:nvSpPr>
        <p:spPr>
          <a:xfrm>
            <a:off x="12828362" y="4271296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7F7E4-7135-0C96-B83E-E96CDE8CA9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44</a:t>
            </a:fld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B2F29-0453-5304-887F-FF827E04F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5491" y="3337840"/>
            <a:ext cx="1359456" cy="10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28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1" animBg="1"/>
      <p:bldP spid="71" grpId="2" animBg="1"/>
      <p:bldP spid="73" grpId="0"/>
      <p:bldP spid="73" grpId="1"/>
      <p:bldP spid="86" grpId="1" animBg="1"/>
      <p:bldP spid="89" grpId="1"/>
      <p:bldP spid="9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(Evaluation)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E0C6B-FDAB-A762-84F4-901CBAE0C6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45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6244051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Cottontail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3D21-FFE1-C13C-CD8C-7BD48F96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38776-47F6-9BD5-66FD-28240346A5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9CB0-5B32-09E8-2E99-3BB7874E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Milvus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C094-986F-197A-C639-893543B4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2BD6B-F1BE-15D9-1CA4-128C85F1E9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37640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512B-BD0D-64A8-FBD7-3099827A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888E-9BAD-D60A-FB38-83E27876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987979" cy="9720413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V3C [1] Dataset (different entities)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Mixed Query Workload (Q1a-Q1e)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Settings via query hint</a:t>
            </a:r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Score &amp; rank of different plan alternatives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query plan gets selected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00EAF7A-1F00-94A9-2534-8FE61EF5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68684" y="4165601"/>
            <a:ext cx="10809608" cy="6102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2C66-8F3A-D964-6C16-C07000D432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896562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AAF9-2AB7-FEDD-281C-64DCF43B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Quality of Index Structures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90D10-273D-DDA0-5888-71B4E30E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3" y="3041652"/>
            <a:ext cx="11520000" cy="57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2C020-3E9B-3BB6-01DF-74EF1FDA3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923" y="3041652"/>
            <a:ext cx="11520000" cy="5760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088457-C008-CBD2-A0D7-B946C1F66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58" y="9354817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Nearest Neighbour Search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3A74479-8B49-CA87-ED95-CA32C62717BB}"/>
              </a:ext>
            </a:extLst>
          </p:cNvPr>
          <p:cNvSpPr txBox="1">
            <a:spLocks/>
          </p:cNvSpPr>
          <p:nvPr/>
        </p:nvSpPr>
        <p:spPr>
          <a:xfrm>
            <a:off x="13642758" y="9354817"/>
            <a:ext cx="7692329" cy="335772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Range Search: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id, 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as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where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between</a:t>
            </a:r>
            <a:r>
              <a:rPr lang="en-GB" sz="3600" dirty="0">
                <a:latin typeface="Monaco" pitchFamily="2" charset="77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&lt;x&gt;</a:t>
            </a:r>
            <a:r>
              <a:rPr lang="en-GB" sz="3600" dirty="0">
                <a:solidFill>
                  <a:schemeClr val="tx1"/>
                </a:solidFill>
                <a:latin typeface="Monaco" pitchFamily="2" charset="77"/>
              </a:rPr>
              <a:t>,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&lt;y&gt;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order by </a:t>
            </a:r>
            <a:r>
              <a:rPr lang="en-GB" sz="3600" dirty="0">
                <a:latin typeface="Monaco" pitchFamily="2" charset="77"/>
              </a:rPr>
              <a:t>distance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B1308-3DCD-6C86-8DF2-A52175741A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1590267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 / Similarity Search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971786"/>
                <a:ext cx="10290307" cy="87972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≡</m:t>
                    </m:r>
                  </m:oMath>
                </a14:m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NNS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complex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not always metric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>
                    <a:solidFill>
                      <a:schemeClr val="tx1"/>
                    </a:solidFill>
                  </a:rPr>
                  <a:t>Farthest</a:t>
                </a:r>
                <a:r>
                  <a:rPr lang="en-GB" dirty="0"/>
                  <a:t> matches, aggregation…</a:t>
                </a: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>
                    <a:solidFill>
                      <a:schemeClr val="tx1"/>
                    </a:solidFill>
                    <a:sym typeface="Wingdings" pitchFamily="2" charset="2"/>
                  </a:rPr>
                  <a:t>Contribution:</a:t>
                </a: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Flexible query model that supports </a:t>
                </a:r>
                <a:r>
                  <a:rPr lang="en-GB" i="1" dirty="0">
                    <a:solidFill>
                      <a:schemeClr val="accent5"/>
                    </a:solidFill>
                    <a:sym typeface="Wingdings" pitchFamily="2" charset="2"/>
                  </a:rPr>
                  <a:t>proximity based queries</a:t>
                </a:r>
                <a:endParaRPr lang="en-GB" i="1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971786"/>
                <a:ext cx="10290307" cy="8797280"/>
              </a:xfrm>
              <a:prstGeom prst="rect">
                <a:avLst/>
              </a:prstGeom>
              <a:blipFill>
                <a:blip r:embed="rId3"/>
                <a:stretch>
                  <a:fillRect l="-2219" b="-2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48827"/>
            <a:ext cx="740587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4071300" y="10558687"/>
            <a:ext cx="609141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843026" y="3037613"/>
            <a:ext cx="91050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400761" y="10695693"/>
                <a:ext cx="4154984" cy="9182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FoundrySterling-Book"/>
                  </a:rPr>
                  <a:t>High-dimensional Vector Space</a:t>
                </a:r>
                <a:br>
                  <a:rPr kumimoji="0" lang="en-GB" sz="2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4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4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0761" y="10695693"/>
                <a:ext cx="4154984" cy="918200"/>
              </a:xfrm>
              <a:prstGeom prst="rect">
                <a:avLst/>
              </a:prstGeom>
              <a:blipFill>
                <a:blip r:embed="rId4"/>
                <a:stretch>
                  <a:fillRect l="-2439" t="-1370" r="-15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5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6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90E3C-E8C8-1E54-6120-A5E490E7A7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5" grpId="0" animBg="1"/>
      <p:bldP spid="6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(PQ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No out-of-distribution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273260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9B61D11-20B8-DB25-047B-2E7D8B16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7314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3A011-F3D0-88C9-A61E-5DA318E50D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001529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6"/>
            <a:ext cx="23145156" cy="1696014"/>
          </a:xfrm>
        </p:spPr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(PQ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Out-of-distribution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CC08-D5DF-B23B-D576-AFCA62092DCA}"/>
              </a:ext>
            </a:extLst>
          </p:cNvPr>
          <p:cNvSpPr txBox="1"/>
          <p:nvPr/>
        </p:nvSpPr>
        <p:spPr>
          <a:xfrm>
            <a:off x="619421" y="12267378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F647BB3-357E-723E-564D-6835272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00" y="1926000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7958-3B3E-1475-6DEB-279E6CC81C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6406779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0F32-9E13-8ED0-2A39-AEAAB5C8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Mixed Multimedia Analytics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A64F2-B23B-E497-DDA9-5B772A0F9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18672" y="161132"/>
            <a:ext cx="10546658" cy="14362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D428C-043A-4775-5ED8-EC33F88BD58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7814886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73B-B9FA-7472-FB37-463DC233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9104B1-AF43-C879-4EAA-FD92199C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46" y="3041652"/>
            <a:ext cx="14962731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4B0DD6-B36C-526B-9F31-B263CBFECEF5}"/>
              </a:ext>
            </a:extLst>
          </p:cNvPr>
          <p:cNvSpPr txBox="1">
            <a:spLocks/>
          </p:cNvSpPr>
          <p:nvPr/>
        </p:nvSpPr>
        <p:spPr>
          <a:xfrm>
            <a:off x="619421" y="6161414"/>
            <a:ext cx="7692329" cy="223202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Proximity Based Query: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mean(L2(f,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0E6C1-A678-1679-7B20-BF8AB7176C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46113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3D2-25AC-792B-DFAE-C5B9DB73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47BC-8AC4-2985-0CF9-6EC8CAD8D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95"/>
          <a:stretch/>
        </p:blipFill>
        <p:spPr>
          <a:xfrm>
            <a:off x="9041964" y="1858964"/>
            <a:ext cx="14958000" cy="110474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1B7C3C-FD00-546D-7AAA-57A31CB8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6161414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Proximity Based 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Query: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C4EA0-DE0D-C9E3-9F26-594B31D950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65549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</p:cNvCxnSpPr>
          <p:nvPr/>
        </p:nvCxnSpPr>
        <p:spPr>
          <a:xfrm flipV="1">
            <a:off x="15787014" y="8505304"/>
            <a:ext cx="5537175" cy="754744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5095874"/>
            <a:ext cx="3224463" cy="5620892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 / </a:t>
            </a:r>
            <a:r>
              <a:rPr lang="en-GB" sz="3600" dirty="0" err="1">
                <a:solidFill>
                  <a:schemeClr val="bg2"/>
                </a:solidFill>
              </a:rPr>
              <a:t>Staticity</a:t>
            </a:r>
            <a:r>
              <a:rPr lang="en-GB" sz="3600" dirty="0">
                <a:solidFill>
                  <a:schemeClr val="bg2"/>
                </a:solidFill>
              </a:rPr>
              <a:t> of Data Collections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971787"/>
            <a:ext cx="10290307" cy="8797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</a:t>
            </a:r>
            <a:r>
              <a:rPr lang="en-GB" b="1" dirty="0"/>
              <a:t>Do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</a:t>
            </a:r>
            <a:r>
              <a:rPr lang="en-GB" b="1" dirty="0"/>
              <a:t>N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(ingest vs. search)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 structures can be prepared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</a:t>
            </a:r>
            <a:br>
              <a:rPr lang="en-GB" dirty="0"/>
            </a:br>
            <a:r>
              <a:rPr lang="en-GB" dirty="0"/>
              <a:t>(e.g.,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Concurrent writes and reads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High-Dimensional indexes must cope with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>
              <a:solidFill>
                <a:schemeClr val="accent5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Contribution: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System-level mechanisms to allow for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incremental changes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indexes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7290422" y="8922367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8688766" y="8997492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C0CD0-814D-C424-B75E-29B57E2824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6</a:t>
            </a:fld>
            <a:endParaRPr lang="en-CH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7E21B34-90D9-B3E8-7B85-907B04DF7AE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5787014" y="8486439"/>
            <a:ext cx="5604927" cy="1654090"/>
          </a:xfrm>
          <a:prstGeom prst="bentConnector2">
            <a:avLst/>
          </a:prstGeom>
          <a:noFill/>
          <a:ln w="19050" cap="flat">
            <a:solidFill>
              <a:schemeClr val="accent6"/>
            </a:solidFill>
            <a:prstDash val="dash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B815A1-6113-37D8-A773-D2C524A5F22B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6428" y="9120939"/>
            <a:ext cx="2508858" cy="1234767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9291588-5E64-992F-8BCB-ECF8D83F68E5}"/>
              </a:ext>
            </a:extLst>
          </p:cNvPr>
          <p:cNvSpPr/>
          <p:nvPr/>
        </p:nvSpPr>
        <p:spPr>
          <a:xfrm>
            <a:off x="17613763" y="9762412"/>
            <a:ext cx="1398344" cy="6753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101B7CF-671E-3BBB-3383-1620B146152D}"/>
              </a:ext>
            </a:extLst>
          </p:cNvPr>
          <p:cNvSpPr/>
          <p:nvPr/>
        </p:nvSpPr>
        <p:spPr>
          <a:xfrm>
            <a:off x="17381124" y="5389992"/>
            <a:ext cx="172168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 / Workloads Known in Advance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349428"/>
            <a:ext cx="10290307" cy="8797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Pre-determined Workloads</a:t>
            </a:r>
            <a:endParaRPr lang="en-GB" b="1" dirty="0"/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System optimised for a type of workload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vector, distance, index)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may vary </a:t>
            </a:r>
            <a:br>
              <a:rPr lang="en-GB" dirty="0"/>
            </a:br>
            <a:r>
              <a:rPr lang="en-GB" dirty="0"/>
              <a:t>(exploration search axis [1])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Applications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Contribution: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</a:t>
            </a: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planning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approach 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execution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(database selects execution path)</a:t>
            </a:r>
            <a:endParaRPr lang="en-GB" i="1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3F72-7556-B583-E02E-9B2F8156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231" y="6351569"/>
            <a:ext cx="10761451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0BD2-027F-E63A-6BA6-E1D88BAD78F3}"/>
              </a:ext>
            </a:extLst>
          </p:cNvPr>
          <p:cNvSpPr txBox="1"/>
          <p:nvPr/>
        </p:nvSpPr>
        <p:spPr>
          <a:xfrm>
            <a:off x="12026685" y="12216216"/>
            <a:ext cx="1173789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[1]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Zahàlka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Towards Interactive, Intelligent and Integrated Multimedia Analytics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61C2D-D3E9-EF2C-C832-A9307F3BFD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10057999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query model </a:t>
            </a:r>
            <a:r>
              <a:rPr lang="en-GB" dirty="0"/>
              <a:t>that integrates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into the </a:t>
            </a:r>
            <a:r>
              <a:rPr lang="en-GB" i="1" dirty="0">
                <a:solidFill>
                  <a:schemeClr val="accent5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GB" dirty="0">
                <a:solidFill>
                  <a:schemeClr val="tx1"/>
                </a:solidFill>
              </a:rPr>
              <a:t>Allow for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that takes the </a:t>
            </a:r>
            <a:r>
              <a:rPr lang="en-GB" i="1" dirty="0">
                <a:solidFill>
                  <a:schemeClr val="accent5"/>
                </a:solidFill>
              </a:rPr>
              <a:t>expected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desired quality</a:t>
            </a:r>
            <a:r>
              <a:rPr lang="en-GB" dirty="0">
                <a:solidFill>
                  <a:schemeClr val="tx1"/>
                </a:solidFill>
              </a:rPr>
              <a:t> of results into account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Take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quality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into account during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i="1" dirty="0">
                <a:solidFill>
                  <a:schemeClr val="accent5"/>
                </a:solidFill>
              </a:rPr>
              <a:t>storage-, write- and failure model </a:t>
            </a:r>
            <a:r>
              <a:rPr lang="en-GB" dirty="0">
                <a:solidFill>
                  <a:schemeClr val="tx1"/>
                </a:solidFill>
              </a:rPr>
              <a:t>for maintaining high-dimensional </a:t>
            </a:r>
            <a:r>
              <a:rPr lang="en-GB" i="1" dirty="0">
                <a:solidFill>
                  <a:schemeClr val="accent5"/>
                </a:solidFill>
              </a:rPr>
              <a:t>index structures</a:t>
            </a:r>
          </a:p>
          <a:p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 Support for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incremental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 changes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tx1"/>
                </a:solidFill>
              </a:rPr>
              <a:t> called </a:t>
            </a:r>
            <a:r>
              <a:rPr lang="en-GB" i="1" dirty="0">
                <a:solidFill>
                  <a:schemeClr val="accent5"/>
                </a:solidFill>
              </a:rPr>
              <a:t>Cottontail DB </a:t>
            </a:r>
            <a:r>
              <a:rPr lang="en-GB" dirty="0"/>
              <a:t>using the aforementioned models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demonstrating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the </a:t>
            </a:r>
            <a:r>
              <a:rPr lang="en-GB" i="1" dirty="0">
                <a:solidFill>
                  <a:schemeClr val="accent5"/>
                </a:solidFill>
              </a:rPr>
              <a:t>models</a:t>
            </a:r>
            <a:r>
              <a:rPr lang="en-GB" dirty="0">
                <a:solidFill>
                  <a:schemeClr val="tx1"/>
                </a:solidFill>
              </a:rPr>
              <a:t> and the </a:t>
            </a:r>
            <a:r>
              <a:rPr lang="en-GB" i="1" dirty="0">
                <a:solidFill>
                  <a:schemeClr val="accent5"/>
                </a:solidFill>
              </a:rPr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B450A-6E71-EB9F-088A-99C7D0FD6F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8</a:t>
            </a:fld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7FB09-32FB-90A1-6A79-2394E8ADE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32939" y="7353500"/>
            <a:ext cx="4524246" cy="39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88431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5920</TotalTime>
  <Words>4193</Words>
  <Application>Microsoft Macintosh PowerPoint</Application>
  <PresentationFormat>Custom</PresentationFormat>
  <Paragraphs>765</Paragraphs>
  <Slides>54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Working with Multimedia Data</vt:lpstr>
      <vt:lpstr>Role of Data Management in Multimedia Analytics</vt:lpstr>
      <vt:lpstr>Challenging the Status Quo in Multimedia Data Management Assumption 1 / Similarity Search</vt:lpstr>
      <vt:lpstr>Challenging the Status Quo in Multimedia Data Management Assumption 2 / Staticity of Data Collections</vt:lpstr>
      <vt:lpstr>Challenging the Status Quo in Multimedia Data Management Assumption 3 / Workloads Known in Advance</vt:lpstr>
      <vt:lpstr>Contributions of this Thesis</vt:lpstr>
      <vt:lpstr> Contributions</vt:lpstr>
      <vt:lpstr>A Relational Model to Accommodate Proximity Based Queries Outline</vt:lpstr>
      <vt:lpstr>A Relational Model to Accommodate Proximity Based Queries Single Algebra, Different Queries</vt:lpstr>
      <vt:lpstr>A Relational Model to Accommodate Proximity Based Queries Planning and Optimising the Query</vt:lpstr>
      <vt:lpstr>A Cost Model for Results Quality Outline</vt:lpstr>
      <vt:lpstr>High-Dimensional Index Maintenance Outline</vt:lpstr>
      <vt:lpstr>Putting Everything Together: Cottontail DB Architecture</vt:lpstr>
      <vt:lpstr> Evaluation</vt:lpstr>
      <vt:lpstr>Evaluation</vt:lpstr>
      <vt:lpstr>Evaluation: Big Multimedia Retrieval Overview</vt:lpstr>
      <vt:lpstr>Evaluation: Big Multimedia Retrieval Results</vt:lpstr>
      <vt:lpstr>Evaluation: Big Multimedia Retrieval Results</vt:lpstr>
      <vt:lpstr>Evaluation: Big Multimedia Retrieval What About 1 Billion Entries?</vt:lpstr>
      <vt:lpstr>Evaluation: High-Dimensional Index Maintenance Overview</vt:lpstr>
      <vt:lpstr>Evaluation: High-Dimensional Index Maintenance Results (VAF Index)</vt:lpstr>
      <vt:lpstr>Evaluation: High-Dimensional Index Maintenance Results (VAF Index)</vt:lpstr>
      <vt:lpstr>Evaluation: High-Dimensional Index Maintenance Results (Index Rebuild / VAF Index)</vt:lpstr>
      <vt:lpstr>Evaluation: High-Dimensional Index Maintenance Discussion</vt:lpstr>
      <vt:lpstr> Conclusion and Outlook</vt:lpstr>
      <vt:lpstr>Conclusion</vt:lpstr>
      <vt:lpstr>Future Work</vt:lpstr>
      <vt:lpstr>Thank you!  Questions?</vt:lpstr>
      <vt:lpstr>PowerPoint Presentation</vt:lpstr>
      <vt:lpstr>Relational Algebra Extensions Extended Projection</vt:lpstr>
      <vt:lpstr>Relational Algebra Extensions Ranked Relations and Order</vt:lpstr>
      <vt:lpstr>Relational Algebra s,k-selection</vt:lpstr>
      <vt:lpstr>Expressing Proximity Based Queries</vt:lpstr>
      <vt:lpstr>High-Dimensional Indexes and Rel. Alg. Extension</vt:lpstr>
      <vt:lpstr>High-Dimensional Indexes and Rel. Alg. Extension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Cost Model Overview</vt:lpstr>
      <vt:lpstr>A Cost Model for Results Quality Comparing Two Execution Plans</vt:lpstr>
      <vt:lpstr>Write Model of an Index</vt:lpstr>
      <vt:lpstr>Failure Model and State of an Index</vt:lpstr>
      <vt:lpstr>High-Dimensional Index Maintenance Example: Write Model for a VA file [1]</vt:lpstr>
      <vt:lpstr>PowerPoint Presentation</vt:lpstr>
      <vt:lpstr>Evaluation: Milvus vs. Cottontail DB Results: Cottontail DB</vt:lpstr>
      <vt:lpstr>Evaluation: Milvus vs. Cottontail DB Results: Milvus </vt:lpstr>
      <vt:lpstr>Evaluation: Query Model</vt:lpstr>
      <vt:lpstr>Evaluation: Query Model Quality of Index Structures</vt:lpstr>
      <vt:lpstr>Evaluation: The Effect of Changing Data Results (PQ Index)</vt:lpstr>
      <vt:lpstr>Evaluation: The Effect of Changing Data Results (PQ Index)</vt:lpstr>
      <vt:lpstr>Evaluation: Mixed Multimedia Analytics Results</vt:lpstr>
      <vt:lpstr>Evaluation: Query Model and the Effect of Cost Results</vt:lpstr>
      <vt:lpstr>Evaluation: Query Model and the Effect of Cost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405</cp:revision>
  <dcterms:modified xsi:type="dcterms:W3CDTF">2022-11-27T18:55:50Z</dcterms:modified>
</cp:coreProperties>
</file>